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83" r:id="rId14"/>
    <p:sldId id="268" r:id="rId15"/>
    <p:sldId id="271" r:id="rId16"/>
    <p:sldId id="269" r:id="rId17"/>
    <p:sldId id="270" r:id="rId18"/>
    <p:sldId id="272" r:id="rId19"/>
    <p:sldId id="273" r:id="rId20"/>
    <p:sldId id="274" r:id="rId21"/>
    <p:sldId id="282" r:id="rId22"/>
    <p:sldId id="275" r:id="rId23"/>
    <p:sldId id="276" r:id="rId24"/>
    <p:sldId id="277" r:id="rId25"/>
    <p:sldId id="278" r:id="rId26"/>
    <p:sldId id="280" r:id="rId27"/>
    <p:sldId id="279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22734A4-1945-4E65-943F-FC3293F9C49F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60440-E563-45E1-94B8-742D46677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stmary.ws/highschool/physics/home/animations3/electricity/electrons_conductivity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mary.ws/highschool/physics/home/animations3/electricity/series_resistance.html" TargetMode="External"/><Relationship Id="rId2" Type="http://schemas.openxmlformats.org/officeDocument/2006/relationships/hyperlink" Target="http://www.stmary.ws/highschool/physics/home/animations3/electricity/circuits2_bigger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mary.ws/highschool/physics/home/animations3/electricity/metersCircuit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Countdown to the end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Circuits </a:t>
            </a:r>
            <a:br>
              <a:rPr lang="en-US" dirty="0" smtClean="0"/>
            </a:br>
            <a:r>
              <a:rPr lang="en-US" dirty="0" smtClean="0"/>
              <a:t>Section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Quiz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Draw a picture of the batteries in the battery holders, labeling the positive and negative terminals.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a) In our battery holders, are the batteries connected in series or parallel? 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b) How can you tell?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Quiz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Two students are predicting the brightness of identical bulbs in the circuit on the board.</a:t>
            </a:r>
          </a:p>
          <a:p>
            <a:endParaRPr lang="en-US" dirty="0" smtClean="0"/>
          </a:p>
          <a:p>
            <a:r>
              <a:rPr lang="en-US" dirty="0" smtClean="0"/>
              <a:t>Student 1 “All the current is through A.  Then it divides between B and C so they will be equally dim, lots dimmer than A.  Then the current comes together again and it all goes through D.  Bulb D will be the same brightness as bulb A.”</a:t>
            </a:r>
          </a:p>
          <a:p>
            <a:endParaRPr lang="en-US" dirty="0" smtClean="0"/>
          </a:p>
          <a:p>
            <a:r>
              <a:rPr lang="en-US" dirty="0" smtClean="0"/>
              <a:t>Student 2  “I think D will be a lot dimmer than A; in fact, maybe it won’t light at all.  There won’t be much current left after it passes through A and B and C.  Maybe D will be bright and A will be dim, it depends on the direction of the flow through the circuit.  This would be a good test to find the direction of current.”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Kirchhoff’s First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Kirchhoff’s First Rule:</a:t>
            </a:r>
          </a:p>
          <a:p>
            <a:pPr lvl="1"/>
            <a:r>
              <a:rPr lang="en-US" dirty="0" smtClean="0"/>
              <a:t>The total current out of a node is equal to the total current into the node.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(current in = current out)</a:t>
            </a:r>
          </a:p>
          <a:p>
            <a:pPr lvl="1"/>
            <a:r>
              <a:rPr lang="en-US" dirty="0" smtClean="0"/>
              <a:t>i</a:t>
            </a:r>
            <a:r>
              <a:rPr lang="en-US" baseline="-25000" dirty="0" smtClean="0"/>
              <a:t>1</a:t>
            </a:r>
            <a:r>
              <a:rPr lang="en-US" dirty="0" smtClean="0"/>
              <a:t> + i</a:t>
            </a:r>
            <a:r>
              <a:rPr lang="en-US" baseline="-25000" dirty="0" smtClean="0"/>
              <a:t>2</a:t>
            </a:r>
            <a:r>
              <a:rPr lang="en-US" dirty="0" smtClean="0"/>
              <a:t> = i</a:t>
            </a:r>
            <a:r>
              <a:rPr lang="en-US" baseline="-25000" dirty="0" smtClean="0"/>
              <a:t>3</a:t>
            </a:r>
            <a:r>
              <a:rPr lang="en-US" dirty="0" smtClean="0"/>
              <a:t> + i</a:t>
            </a:r>
            <a:r>
              <a:rPr lang="en-US" baseline="-25000" dirty="0" smtClean="0"/>
              <a:t>4</a:t>
            </a:r>
            <a:r>
              <a:rPr lang="en-US" dirty="0" smtClean="0"/>
              <a:t> +i</a:t>
            </a:r>
            <a:r>
              <a:rPr lang="en-US" baseline="-25000" dirty="0" smtClean="0"/>
              <a:t>5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algebraic sum of the currents at a node is zero.</a:t>
            </a:r>
          </a:p>
          <a:p>
            <a:pPr lvl="1"/>
            <a:r>
              <a:rPr lang="en-US" dirty="0" smtClean="0"/>
              <a:t>i</a:t>
            </a:r>
            <a:r>
              <a:rPr lang="en-US" baseline="-25000" dirty="0" smtClean="0"/>
              <a:t>1</a:t>
            </a:r>
            <a:r>
              <a:rPr lang="en-US" dirty="0" smtClean="0"/>
              <a:t> + i</a:t>
            </a:r>
            <a:r>
              <a:rPr lang="en-US" baseline="-25000" dirty="0" smtClean="0"/>
              <a:t>2</a:t>
            </a:r>
            <a:r>
              <a:rPr lang="en-US" dirty="0" smtClean="0"/>
              <a:t> – i</a:t>
            </a:r>
            <a:r>
              <a:rPr lang="en-US" baseline="-25000" dirty="0" smtClean="0"/>
              <a:t>3</a:t>
            </a:r>
            <a:r>
              <a:rPr lang="en-US" dirty="0" smtClean="0"/>
              <a:t> –i</a:t>
            </a:r>
            <a:r>
              <a:rPr lang="en-US" baseline="-25000" dirty="0" smtClean="0"/>
              <a:t>4</a:t>
            </a:r>
            <a:r>
              <a:rPr lang="en-US" dirty="0" smtClean="0"/>
              <a:t> –i</a:t>
            </a:r>
            <a:r>
              <a:rPr lang="en-US" baseline="-25000" dirty="0" smtClean="0"/>
              <a:t>5</a:t>
            </a:r>
            <a:r>
              <a:rPr lang="en-US" dirty="0" smtClean="0"/>
              <a:t>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286000"/>
            <a:ext cx="52101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/>
          </a:bodyPr>
          <a:lstStyle/>
          <a:p>
            <a:r>
              <a:rPr lang="en-US" dirty="0" smtClean="0"/>
              <a:t>Model for an atom: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nucleus in the center of the atom is filled with Neutrons and Protons.  Protons have a positive charge, and Neutrons are neutral and have no charge.</a:t>
            </a:r>
          </a:p>
          <a:p>
            <a:endParaRPr lang="en-US" dirty="0" smtClean="0"/>
          </a:p>
          <a:p>
            <a:r>
              <a:rPr lang="en-US" dirty="0" smtClean="0"/>
              <a:t>What sort of charge might electrons have?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hydrogen_ato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600200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Some atoms have electrons that are able to leave one atom and travel to the next atom.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Metals and other conductors are in this category.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100" dirty="0" smtClean="0">
                <a:hlinkClick r:id="rId2"/>
              </a:rPr>
              <a:t>Use </a:t>
            </a:r>
            <a:r>
              <a:rPr lang="en-US" sz="1100" dirty="0" err="1" smtClean="0">
                <a:hlinkClick r:id="rId2"/>
              </a:rPr>
              <a:t>firefox</a:t>
            </a:r>
            <a:endParaRPr lang="en-US" sz="1100" dirty="0" smtClean="0">
              <a:hlinkClick r:id="rId2"/>
            </a:endParaRPr>
          </a:p>
          <a:p>
            <a:r>
              <a:rPr lang="en-US" sz="1100" dirty="0" smtClean="0">
                <a:hlinkClick r:id="rId2"/>
              </a:rPr>
              <a:t>http://www.stmary.ws/highschool/physics/home/animations3/electricity/electrons_conductivity.html</a:t>
            </a:r>
            <a:endParaRPr lang="en-US" sz="1100" dirty="0" smtClean="0"/>
          </a:p>
          <a:p>
            <a:endParaRPr lang="en-US" sz="1100" dirty="0" smtClean="0"/>
          </a:p>
          <a:p>
            <a:endParaRPr lang="en-US" dirty="0"/>
          </a:p>
        </p:txBody>
      </p:sp>
      <p:pic>
        <p:nvPicPr>
          <p:cNvPr id="4" name="Picture 3" descr="hydrogen_ato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200" y="2438400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there is a complete circuit, current is flowing.  </a:t>
            </a:r>
          </a:p>
          <a:p>
            <a:endParaRPr lang="en-US" dirty="0" smtClean="0"/>
          </a:p>
          <a:p>
            <a:r>
              <a:rPr lang="en-US" dirty="0" smtClean="0"/>
              <a:t>This means that electrons are moving from one atom to another atom.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urrent_animatio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3581400"/>
            <a:ext cx="3276600" cy="2548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I have a negative charge, will it want to be closer to a positive charge or another negative charge?</a:t>
            </a:r>
          </a:p>
          <a:p>
            <a:endParaRPr lang="en-US" dirty="0" smtClean="0"/>
          </a:p>
          <a:p>
            <a:r>
              <a:rPr lang="en-US" dirty="0" smtClean="0"/>
              <a:t>How is this like how a magnet works?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Read chapter 23, p.436 to 442.</a:t>
            </a:r>
          </a:p>
          <a:p>
            <a:endParaRPr lang="en-US" dirty="0" smtClean="0"/>
          </a:p>
          <a:p>
            <a:r>
              <a:rPr lang="en-US" dirty="0" smtClean="0"/>
              <a:t>Make a list of all the terms you find that are in </a:t>
            </a:r>
            <a:r>
              <a:rPr lang="en-US" b="1" dirty="0" smtClean="0"/>
              <a:t>bold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Write a definition for each term.</a:t>
            </a:r>
          </a:p>
          <a:p>
            <a:endParaRPr lang="en-US" dirty="0" smtClean="0"/>
          </a:p>
          <a:p>
            <a:r>
              <a:rPr lang="en-US" dirty="0" smtClean="0"/>
              <a:t>Write down any formulas they show you.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066800"/>
            <a:ext cx="8503920" cy="525780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Flow of Charge – rate of movement of electric charge</a:t>
            </a:r>
          </a:p>
          <a:p>
            <a:endParaRPr lang="en-US" dirty="0" smtClean="0"/>
          </a:p>
          <a:p>
            <a:r>
              <a:rPr lang="en-US" dirty="0" smtClean="0"/>
              <a:t>Electric Current – movement of electrons in a circuit – these charges move from one atom to another</a:t>
            </a:r>
          </a:p>
          <a:p>
            <a:endParaRPr lang="en-US" dirty="0" smtClean="0"/>
          </a:p>
          <a:p>
            <a:r>
              <a:rPr lang="en-US" dirty="0" smtClean="0"/>
              <a:t>We have seen this in our classroom when we noticed the brightness of the bulbs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hydrogen_ato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4648200"/>
            <a:ext cx="1828800" cy="1828800"/>
          </a:xfrm>
          <a:prstGeom prst="rect">
            <a:avLst/>
          </a:prstGeom>
        </p:spPr>
      </p:pic>
      <p:pic>
        <p:nvPicPr>
          <p:cNvPr id="5" name="Picture 4" descr="current_animatio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5029200"/>
            <a:ext cx="20574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Series and Parallel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Series:  Two bulbs are in series if they are connected so the same current that passes through one bulb must also pass through the other.</a:t>
            </a:r>
          </a:p>
          <a:p>
            <a:r>
              <a:rPr lang="en-US" sz="900" dirty="0" smtClean="0">
                <a:hlinkClick r:id="rId2"/>
              </a:rPr>
              <a:t>http://www.stmary.ws/highschool/physics/home/animations3/electricity/circuits2_bigger.html</a:t>
            </a:r>
            <a:endParaRPr lang="en-US" sz="900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Parallel:  Two bulbs are in parallel if their terminals are connected together so that at each junction one terminal of one bulb is directly connected to one terminal of the other.</a:t>
            </a:r>
          </a:p>
          <a:p>
            <a:r>
              <a:rPr lang="en-US" sz="900" smtClean="0">
                <a:hlinkClick r:id="rId3"/>
              </a:rPr>
              <a:t>http://www.stmary.ws/highschool/physics/home/animations3/electricity/series_resistance.html</a:t>
            </a:r>
            <a:endParaRPr lang="en-US" sz="900" smtClean="0"/>
          </a:p>
          <a:p>
            <a:endParaRPr lang="en-US" sz="900" dirty="0" smtClean="0"/>
          </a:p>
        </p:txBody>
      </p:sp>
      <p:sp>
        <p:nvSpPr>
          <p:cNvPr id="4" name="SMARTInkAnnotation22"/>
          <p:cNvSpPr/>
          <p:nvPr/>
        </p:nvSpPr>
        <p:spPr>
          <a:xfrm>
            <a:off x="7337891" y="2500312"/>
            <a:ext cx="318011" cy="34372"/>
          </a:xfrm>
          <a:custGeom>
            <a:avLst/>
            <a:gdLst/>
            <a:ahLst/>
            <a:cxnLst/>
            <a:rect l="0" t="0" r="0" b="0"/>
            <a:pathLst>
              <a:path w="318011" h="34372">
                <a:moveTo>
                  <a:pt x="5150" y="8930"/>
                </a:moveTo>
                <a:lnTo>
                  <a:pt x="0" y="14074"/>
                </a:lnTo>
                <a:lnTo>
                  <a:pt x="2199" y="11878"/>
                </a:lnTo>
                <a:lnTo>
                  <a:pt x="3183" y="11887"/>
                </a:lnTo>
                <a:lnTo>
                  <a:pt x="3839" y="12886"/>
                </a:lnTo>
                <a:lnTo>
                  <a:pt x="4276" y="14544"/>
                </a:lnTo>
                <a:lnTo>
                  <a:pt x="5560" y="15649"/>
                </a:lnTo>
                <a:lnTo>
                  <a:pt x="7410" y="16386"/>
                </a:lnTo>
                <a:lnTo>
                  <a:pt x="9637" y="16877"/>
                </a:lnTo>
                <a:lnTo>
                  <a:pt x="12114" y="18197"/>
                </a:lnTo>
                <a:lnTo>
                  <a:pt x="14759" y="20069"/>
                </a:lnTo>
                <a:lnTo>
                  <a:pt x="17515" y="22309"/>
                </a:lnTo>
                <a:lnTo>
                  <a:pt x="20346" y="23802"/>
                </a:lnTo>
                <a:lnTo>
                  <a:pt x="23226" y="24798"/>
                </a:lnTo>
                <a:lnTo>
                  <a:pt x="26139" y="25462"/>
                </a:lnTo>
                <a:lnTo>
                  <a:pt x="34674" y="26199"/>
                </a:lnTo>
                <a:lnTo>
                  <a:pt x="39731" y="26396"/>
                </a:lnTo>
                <a:lnTo>
                  <a:pt x="44096" y="27519"/>
                </a:lnTo>
                <a:lnTo>
                  <a:pt x="47998" y="29260"/>
                </a:lnTo>
                <a:lnTo>
                  <a:pt x="51593" y="31413"/>
                </a:lnTo>
                <a:lnTo>
                  <a:pt x="54983" y="30864"/>
                </a:lnTo>
                <a:lnTo>
                  <a:pt x="58236" y="28514"/>
                </a:lnTo>
                <a:lnTo>
                  <a:pt x="61399" y="24962"/>
                </a:lnTo>
                <a:lnTo>
                  <a:pt x="64500" y="23587"/>
                </a:lnTo>
                <a:lnTo>
                  <a:pt x="67560" y="23662"/>
                </a:lnTo>
                <a:lnTo>
                  <a:pt x="70594" y="24704"/>
                </a:lnTo>
                <a:lnTo>
                  <a:pt x="74603" y="24407"/>
                </a:lnTo>
                <a:lnTo>
                  <a:pt x="79261" y="23217"/>
                </a:lnTo>
                <a:lnTo>
                  <a:pt x="84354" y="21431"/>
                </a:lnTo>
                <a:lnTo>
                  <a:pt x="89736" y="20240"/>
                </a:lnTo>
                <a:lnTo>
                  <a:pt x="95309" y="19447"/>
                </a:lnTo>
                <a:lnTo>
                  <a:pt x="101012" y="18917"/>
                </a:lnTo>
                <a:lnTo>
                  <a:pt x="106800" y="18565"/>
                </a:lnTo>
                <a:lnTo>
                  <a:pt x="118528" y="18173"/>
                </a:lnTo>
                <a:lnTo>
                  <a:pt x="124436" y="19061"/>
                </a:lnTo>
                <a:lnTo>
                  <a:pt x="130363" y="20644"/>
                </a:lnTo>
                <a:lnTo>
                  <a:pt x="136299" y="22693"/>
                </a:lnTo>
                <a:lnTo>
                  <a:pt x="143236" y="24058"/>
                </a:lnTo>
                <a:lnTo>
                  <a:pt x="150841" y="24968"/>
                </a:lnTo>
                <a:lnTo>
                  <a:pt x="158890" y="25575"/>
                </a:lnTo>
                <a:lnTo>
                  <a:pt x="167236" y="26972"/>
                </a:lnTo>
                <a:lnTo>
                  <a:pt x="175779" y="28896"/>
                </a:lnTo>
                <a:lnTo>
                  <a:pt x="184455" y="31170"/>
                </a:lnTo>
                <a:lnTo>
                  <a:pt x="191231" y="32686"/>
                </a:lnTo>
                <a:lnTo>
                  <a:pt x="196742" y="33697"/>
                </a:lnTo>
                <a:lnTo>
                  <a:pt x="201410" y="34371"/>
                </a:lnTo>
                <a:lnTo>
                  <a:pt x="206508" y="32836"/>
                </a:lnTo>
                <a:lnTo>
                  <a:pt x="211892" y="29828"/>
                </a:lnTo>
                <a:lnTo>
                  <a:pt x="217469" y="25839"/>
                </a:lnTo>
                <a:lnTo>
                  <a:pt x="223173" y="24171"/>
                </a:lnTo>
                <a:lnTo>
                  <a:pt x="228962" y="24052"/>
                </a:lnTo>
                <a:lnTo>
                  <a:pt x="234808" y="24964"/>
                </a:lnTo>
                <a:lnTo>
                  <a:pt x="240692" y="24580"/>
                </a:lnTo>
                <a:lnTo>
                  <a:pt x="246601" y="23332"/>
                </a:lnTo>
                <a:lnTo>
                  <a:pt x="252526" y="21508"/>
                </a:lnTo>
                <a:lnTo>
                  <a:pt x="257470" y="20292"/>
                </a:lnTo>
                <a:lnTo>
                  <a:pt x="261759" y="19481"/>
                </a:lnTo>
                <a:lnTo>
                  <a:pt x="265611" y="18940"/>
                </a:lnTo>
                <a:lnTo>
                  <a:pt x="270166" y="17588"/>
                </a:lnTo>
                <a:lnTo>
                  <a:pt x="275189" y="15694"/>
                </a:lnTo>
                <a:lnTo>
                  <a:pt x="280523" y="13439"/>
                </a:lnTo>
                <a:lnTo>
                  <a:pt x="285073" y="12928"/>
                </a:lnTo>
                <a:lnTo>
                  <a:pt x="289100" y="13580"/>
                </a:lnTo>
                <a:lnTo>
                  <a:pt x="292778" y="15006"/>
                </a:lnTo>
                <a:lnTo>
                  <a:pt x="296222" y="14965"/>
                </a:lnTo>
                <a:lnTo>
                  <a:pt x="299512" y="13945"/>
                </a:lnTo>
                <a:lnTo>
                  <a:pt x="302699" y="12273"/>
                </a:lnTo>
                <a:lnTo>
                  <a:pt x="304823" y="10167"/>
                </a:lnTo>
                <a:lnTo>
                  <a:pt x="306240" y="7770"/>
                </a:lnTo>
                <a:lnTo>
                  <a:pt x="307183" y="5180"/>
                </a:lnTo>
                <a:lnTo>
                  <a:pt x="308806" y="3453"/>
                </a:lnTo>
                <a:lnTo>
                  <a:pt x="310880" y="2302"/>
                </a:lnTo>
                <a:lnTo>
                  <a:pt x="31801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ARTInkAnnotation23"/>
          <p:cNvSpPr/>
          <p:nvPr/>
        </p:nvSpPr>
        <p:spPr>
          <a:xfrm>
            <a:off x="7405614" y="2661046"/>
            <a:ext cx="125145" cy="32388"/>
          </a:xfrm>
          <a:custGeom>
            <a:avLst/>
            <a:gdLst/>
            <a:ahLst/>
            <a:cxnLst/>
            <a:rect l="0" t="0" r="0" b="0"/>
            <a:pathLst>
              <a:path w="125145" h="32388">
                <a:moveTo>
                  <a:pt x="0" y="0"/>
                </a:moveTo>
                <a:lnTo>
                  <a:pt x="4746" y="0"/>
                </a:lnTo>
                <a:lnTo>
                  <a:pt x="5150" y="993"/>
                </a:lnTo>
                <a:lnTo>
                  <a:pt x="4427" y="2646"/>
                </a:lnTo>
                <a:lnTo>
                  <a:pt x="2951" y="4741"/>
                </a:lnTo>
                <a:lnTo>
                  <a:pt x="1967" y="5145"/>
                </a:lnTo>
                <a:lnTo>
                  <a:pt x="1312" y="4422"/>
                </a:lnTo>
                <a:lnTo>
                  <a:pt x="875" y="2948"/>
                </a:lnTo>
                <a:lnTo>
                  <a:pt x="583" y="2958"/>
                </a:lnTo>
                <a:lnTo>
                  <a:pt x="389" y="3956"/>
                </a:lnTo>
                <a:lnTo>
                  <a:pt x="78" y="7948"/>
                </a:lnTo>
                <a:lnTo>
                  <a:pt x="33" y="11139"/>
                </a:lnTo>
                <a:lnTo>
                  <a:pt x="23" y="13379"/>
                </a:lnTo>
                <a:lnTo>
                  <a:pt x="1009" y="14873"/>
                </a:lnTo>
                <a:lnTo>
                  <a:pt x="2658" y="15869"/>
                </a:lnTo>
                <a:lnTo>
                  <a:pt x="4752" y="16532"/>
                </a:lnTo>
                <a:lnTo>
                  <a:pt x="7141" y="17967"/>
                </a:lnTo>
                <a:lnTo>
                  <a:pt x="9727" y="19916"/>
                </a:lnTo>
                <a:lnTo>
                  <a:pt x="16267" y="25432"/>
                </a:lnTo>
                <a:lnTo>
                  <a:pt x="17797" y="24892"/>
                </a:lnTo>
                <a:lnTo>
                  <a:pt x="19811" y="23540"/>
                </a:lnTo>
                <a:lnTo>
                  <a:pt x="22146" y="21647"/>
                </a:lnTo>
                <a:lnTo>
                  <a:pt x="23703" y="21377"/>
                </a:lnTo>
                <a:lnTo>
                  <a:pt x="24741" y="22189"/>
                </a:lnTo>
                <a:lnTo>
                  <a:pt x="25433" y="23722"/>
                </a:lnTo>
                <a:lnTo>
                  <a:pt x="26888" y="22760"/>
                </a:lnTo>
                <a:lnTo>
                  <a:pt x="28851" y="20135"/>
                </a:lnTo>
                <a:lnTo>
                  <a:pt x="31152" y="16400"/>
                </a:lnTo>
                <a:lnTo>
                  <a:pt x="33679" y="14902"/>
                </a:lnTo>
                <a:lnTo>
                  <a:pt x="36358" y="14896"/>
                </a:lnTo>
                <a:lnTo>
                  <a:pt x="39137" y="15884"/>
                </a:lnTo>
                <a:lnTo>
                  <a:pt x="41983" y="15550"/>
                </a:lnTo>
                <a:lnTo>
                  <a:pt x="44873" y="14336"/>
                </a:lnTo>
                <a:lnTo>
                  <a:pt x="47793" y="12534"/>
                </a:lnTo>
                <a:lnTo>
                  <a:pt x="50733" y="13317"/>
                </a:lnTo>
                <a:lnTo>
                  <a:pt x="53687" y="15823"/>
                </a:lnTo>
                <a:lnTo>
                  <a:pt x="56649" y="19479"/>
                </a:lnTo>
                <a:lnTo>
                  <a:pt x="59616" y="21916"/>
                </a:lnTo>
                <a:lnTo>
                  <a:pt x="62587" y="23540"/>
                </a:lnTo>
                <a:lnTo>
                  <a:pt x="69748" y="26147"/>
                </a:lnTo>
                <a:lnTo>
                  <a:pt x="71330" y="27354"/>
                </a:lnTo>
                <a:lnTo>
                  <a:pt x="73376" y="29150"/>
                </a:lnTo>
                <a:lnTo>
                  <a:pt x="75733" y="31340"/>
                </a:lnTo>
                <a:lnTo>
                  <a:pt x="78299" y="31807"/>
                </a:lnTo>
                <a:lnTo>
                  <a:pt x="81002" y="31127"/>
                </a:lnTo>
                <a:lnTo>
                  <a:pt x="83797" y="29681"/>
                </a:lnTo>
                <a:lnTo>
                  <a:pt x="86655" y="29709"/>
                </a:lnTo>
                <a:lnTo>
                  <a:pt x="89552" y="30720"/>
                </a:lnTo>
                <a:lnTo>
                  <a:pt x="92477" y="32387"/>
                </a:lnTo>
                <a:lnTo>
                  <a:pt x="96414" y="31513"/>
                </a:lnTo>
                <a:lnTo>
                  <a:pt x="101025" y="28946"/>
                </a:lnTo>
                <a:lnTo>
                  <a:pt x="115317" y="18509"/>
                </a:lnTo>
                <a:lnTo>
                  <a:pt x="118460" y="18148"/>
                </a:lnTo>
                <a:lnTo>
                  <a:pt x="125144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ARTInkAnnotation24"/>
          <p:cNvSpPr/>
          <p:nvPr/>
        </p:nvSpPr>
        <p:spPr>
          <a:xfrm>
            <a:off x="7387736" y="1717848"/>
            <a:ext cx="907623" cy="797049"/>
          </a:xfrm>
          <a:custGeom>
            <a:avLst/>
            <a:gdLst/>
            <a:ahLst/>
            <a:cxnLst/>
            <a:rect l="0" t="0" r="0" b="0"/>
            <a:pathLst>
              <a:path w="907623" h="797049">
                <a:moveTo>
                  <a:pt x="71511" y="782464"/>
                </a:moveTo>
                <a:lnTo>
                  <a:pt x="71511" y="787205"/>
                </a:lnTo>
                <a:lnTo>
                  <a:pt x="70518" y="789593"/>
                </a:lnTo>
                <a:lnTo>
                  <a:pt x="66766" y="794893"/>
                </a:lnTo>
                <a:lnTo>
                  <a:pt x="65367" y="795711"/>
                </a:lnTo>
                <a:lnTo>
                  <a:pt x="64435" y="795264"/>
                </a:lnTo>
                <a:lnTo>
                  <a:pt x="63815" y="793974"/>
                </a:lnTo>
                <a:lnTo>
                  <a:pt x="63400" y="794106"/>
                </a:lnTo>
                <a:lnTo>
                  <a:pt x="62940" y="796899"/>
                </a:lnTo>
                <a:lnTo>
                  <a:pt x="62818" y="797048"/>
                </a:lnTo>
                <a:lnTo>
                  <a:pt x="62582" y="786932"/>
                </a:lnTo>
                <a:lnTo>
                  <a:pt x="63571" y="785443"/>
                </a:lnTo>
                <a:lnTo>
                  <a:pt x="65224" y="784450"/>
                </a:lnTo>
                <a:lnTo>
                  <a:pt x="67320" y="783788"/>
                </a:lnTo>
                <a:lnTo>
                  <a:pt x="67724" y="781362"/>
                </a:lnTo>
                <a:lnTo>
                  <a:pt x="63447" y="757722"/>
                </a:lnTo>
                <a:lnTo>
                  <a:pt x="62687" y="733186"/>
                </a:lnTo>
                <a:lnTo>
                  <a:pt x="61631" y="718891"/>
                </a:lnTo>
                <a:lnTo>
                  <a:pt x="56444" y="698694"/>
                </a:lnTo>
                <a:lnTo>
                  <a:pt x="54466" y="675292"/>
                </a:lnTo>
                <a:lnTo>
                  <a:pt x="53880" y="654357"/>
                </a:lnTo>
                <a:lnTo>
                  <a:pt x="52712" y="631728"/>
                </a:lnTo>
                <a:lnTo>
                  <a:pt x="48920" y="621874"/>
                </a:lnTo>
                <a:lnTo>
                  <a:pt x="48504" y="615873"/>
                </a:lnTo>
                <a:lnTo>
                  <a:pt x="52326" y="587500"/>
                </a:lnTo>
                <a:lnTo>
                  <a:pt x="52761" y="581050"/>
                </a:lnTo>
                <a:lnTo>
                  <a:pt x="48630" y="557752"/>
                </a:lnTo>
                <a:lnTo>
                  <a:pt x="46443" y="538063"/>
                </a:lnTo>
                <a:lnTo>
                  <a:pt x="44478" y="518068"/>
                </a:lnTo>
                <a:lnTo>
                  <a:pt x="38782" y="493670"/>
                </a:lnTo>
                <a:lnTo>
                  <a:pt x="37100" y="473203"/>
                </a:lnTo>
                <a:lnTo>
                  <a:pt x="33705" y="453522"/>
                </a:lnTo>
                <a:lnTo>
                  <a:pt x="29877" y="434854"/>
                </a:lnTo>
                <a:lnTo>
                  <a:pt x="28178" y="416635"/>
                </a:lnTo>
                <a:lnTo>
                  <a:pt x="22475" y="394384"/>
                </a:lnTo>
                <a:lnTo>
                  <a:pt x="19239" y="375223"/>
                </a:lnTo>
                <a:lnTo>
                  <a:pt x="18147" y="350971"/>
                </a:lnTo>
                <a:lnTo>
                  <a:pt x="17913" y="316371"/>
                </a:lnTo>
                <a:lnTo>
                  <a:pt x="16908" y="310009"/>
                </a:lnTo>
                <a:lnTo>
                  <a:pt x="11741" y="294330"/>
                </a:lnTo>
                <a:lnTo>
                  <a:pt x="8776" y="273699"/>
                </a:lnTo>
                <a:lnTo>
                  <a:pt x="3041" y="258436"/>
                </a:lnTo>
                <a:lnTo>
                  <a:pt x="902" y="237928"/>
                </a:lnTo>
                <a:lnTo>
                  <a:pt x="178" y="218458"/>
                </a:lnTo>
                <a:lnTo>
                  <a:pt x="1" y="172566"/>
                </a:lnTo>
                <a:lnTo>
                  <a:pt x="2649" y="163802"/>
                </a:lnTo>
                <a:lnTo>
                  <a:pt x="4746" y="158687"/>
                </a:lnTo>
                <a:lnTo>
                  <a:pt x="5150" y="154284"/>
                </a:lnTo>
                <a:lnTo>
                  <a:pt x="4427" y="150357"/>
                </a:lnTo>
                <a:lnTo>
                  <a:pt x="2951" y="146747"/>
                </a:lnTo>
                <a:lnTo>
                  <a:pt x="874" y="132185"/>
                </a:lnTo>
                <a:lnTo>
                  <a:pt x="116" y="110693"/>
                </a:lnTo>
                <a:lnTo>
                  <a:pt x="23" y="98002"/>
                </a:lnTo>
                <a:lnTo>
                  <a:pt x="1008" y="95969"/>
                </a:lnTo>
                <a:lnTo>
                  <a:pt x="7698" y="87464"/>
                </a:lnTo>
                <a:lnTo>
                  <a:pt x="7118" y="85966"/>
                </a:lnTo>
                <a:lnTo>
                  <a:pt x="2551" y="79119"/>
                </a:lnTo>
                <a:lnTo>
                  <a:pt x="336" y="69738"/>
                </a:lnTo>
                <a:lnTo>
                  <a:pt x="30" y="45168"/>
                </a:lnTo>
                <a:lnTo>
                  <a:pt x="0" y="12114"/>
                </a:lnTo>
                <a:lnTo>
                  <a:pt x="0" y="12913"/>
                </a:lnTo>
                <a:lnTo>
                  <a:pt x="0" y="9051"/>
                </a:lnTo>
                <a:lnTo>
                  <a:pt x="0" y="23324"/>
                </a:lnTo>
                <a:lnTo>
                  <a:pt x="0" y="18273"/>
                </a:lnTo>
                <a:lnTo>
                  <a:pt x="0" y="20482"/>
                </a:lnTo>
                <a:lnTo>
                  <a:pt x="992" y="19484"/>
                </a:lnTo>
                <a:lnTo>
                  <a:pt x="4746" y="13083"/>
                </a:lnTo>
                <a:lnTo>
                  <a:pt x="6143" y="11575"/>
                </a:lnTo>
                <a:lnTo>
                  <a:pt x="7076" y="11561"/>
                </a:lnTo>
                <a:lnTo>
                  <a:pt x="7697" y="12545"/>
                </a:lnTo>
                <a:lnTo>
                  <a:pt x="9104" y="13200"/>
                </a:lnTo>
                <a:lnTo>
                  <a:pt x="13316" y="13928"/>
                </a:lnTo>
                <a:lnTo>
                  <a:pt x="15829" y="15115"/>
                </a:lnTo>
                <a:lnTo>
                  <a:pt x="24113" y="21525"/>
                </a:lnTo>
                <a:lnTo>
                  <a:pt x="29919" y="26888"/>
                </a:lnTo>
                <a:lnTo>
                  <a:pt x="32858" y="28716"/>
                </a:lnTo>
                <a:lnTo>
                  <a:pt x="38771" y="30746"/>
                </a:lnTo>
                <a:lnTo>
                  <a:pt x="47685" y="31889"/>
                </a:lnTo>
                <a:lnTo>
                  <a:pt x="56287" y="29511"/>
                </a:lnTo>
                <a:lnTo>
                  <a:pt x="61362" y="27487"/>
                </a:lnTo>
                <a:lnTo>
                  <a:pt x="66731" y="27131"/>
                </a:lnTo>
                <a:lnTo>
                  <a:pt x="77995" y="29380"/>
                </a:lnTo>
                <a:lnTo>
                  <a:pt x="83779" y="28392"/>
                </a:lnTo>
                <a:lnTo>
                  <a:pt x="95503" y="22003"/>
                </a:lnTo>
                <a:lnTo>
                  <a:pt x="102404" y="20498"/>
                </a:lnTo>
                <a:lnTo>
                  <a:pt x="125358" y="21136"/>
                </a:lnTo>
                <a:lnTo>
                  <a:pt x="146176" y="16915"/>
                </a:lnTo>
                <a:lnTo>
                  <a:pt x="170773" y="15223"/>
                </a:lnTo>
                <a:lnTo>
                  <a:pt x="195939" y="15714"/>
                </a:lnTo>
                <a:lnTo>
                  <a:pt x="209911" y="19345"/>
                </a:lnTo>
                <a:lnTo>
                  <a:pt x="225390" y="18975"/>
                </a:lnTo>
                <a:lnTo>
                  <a:pt x="253505" y="15833"/>
                </a:lnTo>
                <a:lnTo>
                  <a:pt x="274561" y="15099"/>
                </a:lnTo>
                <a:lnTo>
                  <a:pt x="293852" y="14772"/>
                </a:lnTo>
                <a:lnTo>
                  <a:pt x="321463" y="9848"/>
                </a:lnTo>
                <a:lnTo>
                  <a:pt x="348516" y="6845"/>
                </a:lnTo>
                <a:lnTo>
                  <a:pt x="369096" y="3497"/>
                </a:lnTo>
                <a:lnTo>
                  <a:pt x="380147" y="1215"/>
                </a:lnTo>
                <a:lnTo>
                  <a:pt x="403020" y="1326"/>
                </a:lnTo>
                <a:lnTo>
                  <a:pt x="425435" y="2698"/>
                </a:lnTo>
                <a:lnTo>
                  <a:pt x="445330" y="0"/>
                </a:lnTo>
                <a:lnTo>
                  <a:pt x="455799" y="868"/>
                </a:lnTo>
                <a:lnTo>
                  <a:pt x="488522" y="9587"/>
                </a:lnTo>
                <a:lnTo>
                  <a:pt x="516538" y="13052"/>
                </a:lnTo>
                <a:lnTo>
                  <a:pt x="538853" y="15071"/>
                </a:lnTo>
                <a:lnTo>
                  <a:pt x="555331" y="19059"/>
                </a:lnTo>
                <a:lnTo>
                  <a:pt x="562902" y="19527"/>
                </a:lnTo>
                <a:lnTo>
                  <a:pt x="583049" y="17430"/>
                </a:lnTo>
                <a:lnTo>
                  <a:pt x="601599" y="20227"/>
                </a:lnTo>
                <a:lnTo>
                  <a:pt x="617690" y="17637"/>
                </a:lnTo>
                <a:lnTo>
                  <a:pt x="620366" y="18580"/>
                </a:lnTo>
                <a:lnTo>
                  <a:pt x="622150" y="20200"/>
                </a:lnTo>
                <a:lnTo>
                  <a:pt x="625327" y="19296"/>
                </a:lnTo>
                <a:lnTo>
                  <a:pt x="634154" y="13000"/>
                </a:lnTo>
                <a:lnTo>
                  <a:pt x="638294" y="12511"/>
                </a:lnTo>
                <a:lnTo>
                  <a:pt x="642048" y="14170"/>
                </a:lnTo>
                <a:lnTo>
                  <a:pt x="645544" y="17260"/>
                </a:lnTo>
                <a:lnTo>
                  <a:pt x="648868" y="19320"/>
                </a:lnTo>
                <a:lnTo>
                  <a:pt x="658291" y="23212"/>
                </a:lnTo>
                <a:lnTo>
                  <a:pt x="669883" y="31955"/>
                </a:lnTo>
                <a:lnTo>
                  <a:pt x="665511" y="36988"/>
                </a:lnTo>
                <a:lnTo>
                  <a:pt x="664166" y="36441"/>
                </a:lnTo>
                <a:lnTo>
                  <a:pt x="663269" y="34092"/>
                </a:lnTo>
                <a:lnTo>
                  <a:pt x="662272" y="29167"/>
                </a:lnTo>
                <a:lnTo>
                  <a:pt x="662006" y="29242"/>
                </a:lnTo>
                <a:lnTo>
                  <a:pt x="661830" y="30285"/>
                </a:lnTo>
                <a:lnTo>
                  <a:pt x="661710" y="29988"/>
                </a:lnTo>
                <a:lnTo>
                  <a:pt x="661544" y="26814"/>
                </a:lnTo>
                <a:lnTo>
                  <a:pt x="661506" y="29239"/>
                </a:lnTo>
                <a:lnTo>
                  <a:pt x="662488" y="30283"/>
                </a:lnTo>
                <a:lnTo>
                  <a:pt x="664138" y="30979"/>
                </a:lnTo>
                <a:lnTo>
                  <a:pt x="666229" y="31443"/>
                </a:lnTo>
                <a:lnTo>
                  <a:pt x="667625" y="33736"/>
                </a:lnTo>
                <a:lnTo>
                  <a:pt x="669174" y="41576"/>
                </a:lnTo>
                <a:lnTo>
                  <a:pt x="670251" y="61450"/>
                </a:lnTo>
                <a:lnTo>
                  <a:pt x="670305" y="66639"/>
                </a:lnTo>
                <a:lnTo>
                  <a:pt x="669348" y="71091"/>
                </a:lnTo>
                <a:lnTo>
                  <a:pt x="663325" y="85366"/>
                </a:lnTo>
                <a:lnTo>
                  <a:pt x="662023" y="97351"/>
                </a:lnTo>
                <a:lnTo>
                  <a:pt x="661523" y="119324"/>
                </a:lnTo>
                <a:lnTo>
                  <a:pt x="661507" y="126058"/>
                </a:lnTo>
                <a:lnTo>
                  <a:pt x="662490" y="130548"/>
                </a:lnTo>
                <a:lnTo>
                  <a:pt x="664138" y="133541"/>
                </a:lnTo>
                <a:lnTo>
                  <a:pt x="666229" y="135536"/>
                </a:lnTo>
                <a:lnTo>
                  <a:pt x="667625" y="139843"/>
                </a:lnTo>
                <a:lnTo>
                  <a:pt x="669588" y="159133"/>
                </a:lnTo>
                <a:lnTo>
                  <a:pt x="671162" y="179842"/>
                </a:lnTo>
                <a:lnTo>
                  <a:pt x="675050" y="199447"/>
                </a:lnTo>
                <a:lnTo>
                  <a:pt x="682822" y="223316"/>
                </a:lnTo>
                <a:lnTo>
                  <a:pt x="686671" y="247697"/>
                </a:lnTo>
                <a:lnTo>
                  <a:pt x="687571" y="264993"/>
                </a:lnTo>
                <a:lnTo>
                  <a:pt x="688150" y="286129"/>
                </a:lnTo>
                <a:lnTo>
                  <a:pt x="694407" y="308714"/>
                </a:lnTo>
                <a:lnTo>
                  <a:pt x="695976" y="313940"/>
                </a:lnTo>
                <a:lnTo>
                  <a:pt x="697976" y="336697"/>
                </a:lnTo>
                <a:lnTo>
                  <a:pt x="703300" y="350304"/>
                </a:lnTo>
                <a:lnTo>
                  <a:pt x="705792" y="373229"/>
                </a:lnTo>
                <a:lnTo>
                  <a:pt x="706911" y="376688"/>
                </a:lnTo>
                <a:lnTo>
                  <a:pt x="712239" y="386296"/>
                </a:lnTo>
                <a:lnTo>
                  <a:pt x="714258" y="393442"/>
                </a:lnTo>
                <a:lnTo>
                  <a:pt x="714540" y="393140"/>
                </a:lnTo>
                <a:lnTo>
                  <a:pt x="714729" y="391945"/>
                </a:lnTo>
                <a:lnTo>
                  <a:pt x="714856" y="392142"/>
                </a:lnTo>
                <a:lnTo>
                  <a:pt x="714996" y="395006"/>
                </a:lnTo>
                <a:lnTo>
                  <a:pt x="714040" y="394182"/>
                </a:lnTo>
                <a:lnTo>
                  <a:pt x="710330" y="387975"/>
                </a:lnTo>
                <a:lnTo>
                  <a:pt x="708943" y="386518"/>
                </a:lnTo>
                <a:lnTo>
                  <a:pt x="708017" y="386539"/>
                </a:lnTo>
                <a:lnTo>
                  <a:pt x="707401" y="387545"/>
                </a:lnTo>
                <a:lnTo>
                  <a:pt x="706991" y="386232"/>
                </a:lnTo>
                <a:lnTo>
                  <a:pt x="706277" y="374004"/>
                </a:lnTo>
                <a:lnTo>
                  <a:pt x="705249" y="373236"/>
                </a:lnTo>
                <a:lnTo>
                  <a:pt x="698482" y="371901"/>
                </a:lnTo>
                <a:lnTo>
                  <a:pt x="692856" y="371758"/>
                </a:lnTo>
                <a:lnTo>
                  <a:pt x="691335" y="370746"/>
                </a:lnTo>
                <a:lnTo>
                  <a:pt x="690322" y="369080"/>
                </a:lnTo>
                <a:lnTo>
                  <a:pt x="689645" y="366976"/>
                </a:lnTo>
                <a:lnTo>
                  <a:pt x="688200" y="365574"/>
                </a:lnTo>
                <a:lnTo>
                  <a:pt x="686244" y="364639"/>
                </a:lnTo>
                <a:lnTo>
                  <a:pt x="683947" y="364015"/>
                </a:lnTo>
                <a:lnTo>
                  <a:pt x="681423" y="361615"/>
                </a:lnTo>
                <a:lnTo>
                  <a:pt x="673124" y="350741"/>
                </a:lnTo>
                <a:lnTo>
                  <a:pt x="670234" y="348797"/>
                </a:lnTo>
                <a:lnTo>
                  <a:pt x="645444" y="338183"/>
                </a:lnTo>
                <a:lnTo>
                  <a:pt x="641849" y="337448"/>
                </a:lnTo>
                <a:lnTo>
                  <a:pt x="635206" y="333986"/>
                </a:lnTo>
                <a:lnTo>
                  <a:pt x="632044" y="331674"/>
                </a:lnTo>
                <a:lnTo>
                  <a:pt x="628942" y="332117"/>
                </a:lnTo>
                <a:lnTo>
                  <a:pt x="625881" y="334397"/>
                </a:lnTo>
                <a:lnTo>
                  <a:pt x="622847" y="337901"/>
                </a:lnTo>
                <a:lnTo>
                  <a:pt x="619833" y="340237"/>
                </a:lnTo>
                <a:lnTo>
                  <a:pt x="613832" y="342833"/>
                </a:lnTo>
                <a:lnTo>
                  <a:pt x="610843" y="345509"/>
                </a:lnTo>
                <a:lnTo>
                  <a:pt x="591181" y="369585"/>
                </a:lnTo>
                <a:lnTo>
                  <a:pt x="585540" y="378366"/>
                </a:lnTo>
                <a:lnTo>
                  <a:pt x="581045" y="387560"/>
                </a:lnTo>
                <a:lnTo>
                  <a:pt x="572426" y="401568"/>
                </a:lnTo>
                <a:lnTo>
                  <a:pt x="568340" y="406495"/>
                </a:lnTo>
                <a:lnTo>
                  <a:pt x="564623" y="409779"/>
                </a:lnTo>
                <a:lnTo>
                  <a:pt x="561152" y="411968"/>
                </a:lnTo>
                <a:lnTo>
                  <a:pt x="554646" y="422338"/>
                </a:lnTo>
                <a:lnTo>
                  <a:pt x="548444" y="434885"/>
                </a:lnTo>
                <a:lnTo>
                  <a:pt x="542377" y="443768"/>
                </a:lnTo>
                <a:lnTo>
                  <a:pt x="539018" y="456315"/>
                </a:lnTo>
                <a:lnTo>
                  <a:pt x="534478" y="480114"/>
                </a:lnTo>
                <a:lnTo>
                  <a:pt x="530542" y="497274"/>
                </a:lnTo>
                <a:lnTo>
                  <a:pt x="528792" y="514822"/>
                </a:lnTo>
                <a:lnTo>
                  <a:pt x="528014" y="532543"/>
                </a:lnTo>
                <a:lnTo>
                  <a:pt x="527577" y="559254"/>
                </a:lnTo>
                <a:lnTo>
                  <a:pt x="527428" y="590207"/>
                </a:lnTo>
                <a:lnTo>
                  <a:pt x="528410" y="595753"/>
                </a:lnTo>
                <a:lnTo>
                  <a:pt x="539837" y="624581"/>
                </a:lnTo>
                <a:lnTo>
                  <a:pt x="543634" y="629583"/>
                </a:lnTo>
                <a:lnTo>
                  <a:pt x="548153" y="632919"/>
                </a:lnTo>
                <a:lnTo>
                  <a:pt x="553151" y="635142"/>
                </a:lnTo>
                <a:lnTo>
                  <a:pt x="557476" y="638609"/>
                </a:lnTo>
                <a:lnTo>
                  <a:pt x="574712" y="659316"/>
                </a:lnTo>
                <a:lnTo>
                  <a:pt x="594051" y="678249"/>
                </a:lnTo>
                <a:lnTo>
                  <a:pt x="616999" y="695218"/>
                </a:lnTo>
                <a:lnTo>
                  <a:pt x="622886" y="700488"/>
                </a:lnTo>
                <a:lnTo>
                  <a:pt x="629790" y="704001"/>
                </a:lnTo>
                <a:lnTo>
                  <a:pt x="645405" y="707904"/>
                </a:lnTo>
                <a:lnTo>
                  <a:pt x="673566" y="710410"/>
                </a:lnTo>
                <a:lnTo>
                  <a:pt x="689693" y="710752"/>
                </a:lnTo>
                <a:lnTo>
                  <a:pt x="706793" y="705613"/>
                </a:lnTo>
                <a:lnTo>
                  <a:pt x="737302" y="690885"/>
                </a:lnTo>
                <a:lnTo>
                  <a:pt x="761082" y="676726"/>
                </a:lnTo>
                <a:lnTo>
                  <a:pt x="788674" y="660301"/>
                </a:lnTo>
                <a:lnTo>
                  <a:pt x="807201" y="646608"/>
                </a:lnTo>
                <a:lnTo>
                  <a:pt x="825272" y="639685"/>
                </a:lnTo>
                <a:lnTo>
                  <a:pt x="849175" y="620573"/>
                </a:lnTo>
                <a:lnTo>
                  <a:pt x="860109" y="609309"/>
                </a:lnTo>
                <a:lnTo>
                  <a:pt x="868279" y="597689"/>
                </a:lnTo>
                <a:lnTo>
                  <a:pt x="875221" y="580618"/>
                </a:lnTo>
                <a:lnTo>
                  <a:pt x="881618" y="561786"/>
                </a:lnTo>
                <a:lnTo>
                  <a:pt x="890802" y="538043"/>
                </a:lnTo>
                <a:lnTo>
                  <a:pt x="896820" y="517728"/>
                </a:lnTo>
                <a:lnTo>
                  <a:pt x="901044" y="493460"/>
                </a:lnTo>
                <a:lnTo>
                  <a:pt x="907042" y="468961"/>
                </a:lnTo>
                <a:lnTo>
                  <a:pt x="907622" y="462337"/>
                </a:lnTo>
                <a:lnTo>
                  <a:pt x="907017" y="456929"/>
                </a:lnTo>
                <a:lnTo>
                  <a:pt x="898907" y="436380"/>
                </a:lnTo>
                <a:lnTo>
                  <a:pt x="890628" y="423826"/>
                </a:lnTo>
                <a:lnTo>
                  <a:pt x="868258" y="399834"/>
                </a:lnTo>
                <a:lnTo>
                  <a:pt x="840016" y="378552"/>
                </a:lnTo>
                <a:lnTo>
                  <a:pt x="834136" y="373291"/>
                </a:lnTo>
                <a:lnTo>
                  <a:pt x="827236" y="369783"/>
                </a:lnTo>
                <a:lnTo>
                  <a:pt x="804281" y="362863"/>
                </a:lnTo>
                <a:lnTo>
                  <a:pt x="790828" y="354212"/>
                </a:lnTo>
                <a:lnTo>
                  <a:pt x="784458" y="352103"/>
                </a:lnTo>
                <a:lnTo>
                  <a:pt x="778226" y="351689"/>
                </a:lnTo>
                <a:lnTo>
                  <a:pt x="757315" y="353202"/>
                </a:lnTo>
                <a:lnTo>
                  <a:pt x="749206" y="353415"/>
                </a:lnTo>
                <a:lnTo>
                  <a:pt x="741812" y="355540"/>
                </a:lnTo>
                <a:lnTo>
                  <a:pt x="720924" y="366029"/>
                </a:lnTo>
                <a:lnTo>
                  <a:pt x="697298" y="371011"/>
                </a:lnTo>
                <a:lnTo>
                  <a:pt x="678269" y="378330"/>
                </a:lnTo>
                <a:lnTo>
                  <a:pt x="669601" y="383906"/>
                </a:lnTo>
                <a:lnTo>
                  <a:pt x="665900" y="384798"/>
                </a:lnTo>
                <a:lnTo>
                  <a:pt x="662439" y="384400"/>
                </a:lnTo>
                <a:lnTo>
                  <a:pt x="659138" y="383143"/>
                </a:lnTo>
                <a:lnTo>
                  <a:pt x="655944" y="383297"/>
                </a:lnTo>
                <a:lnTo>
                  <a:pt x="652821" y="384392"/>
                </a:lnTo>
                <a:lnTo>
                  <a:pt x="643598" y="3895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ARTInkAnnotation25"/>
          <p:cNvSpPr/>
          <p:nvPr/>
        </p:nvSpPr>
        <p:spPr>
          <a:xfrm>
            <a:off x="7959871" y="2423362"/>
            <a:ext cx="443024" cy="743367"/>
          </a:xfrm>
          <a:custGeom>
            <a:avLst/>
            <a:gdLst/>
            <a:ahLst/>
            <a:cxnLst/>
            <a:rect l="0" t="0" r="0" b="0"/>
            <a:pathLst>
              <a:path w="443024" h="743367">
                <a:moveTo>
                  <a:pt x="169789" y="14442"/>
                </a:moveTo>
                <a:lnTo>
                  <a:pt x="174534" y="221"/>
                </a:lnTo>
                <a:lnTo>
                  <a:pt x="174940" y="0"/>
                </a:lnTo>
                <a:lnTo>
                  <a:pt x="172741" y="10339"/>
                </a:lnTo>
                <a:lnTo>
                  <a:pt x="171757" y="12699"/>
                </a:lnTo>
                <a:lnTo>
                  <a:pt x="171101" y="12288"/>
                </a:lnTo>
                <a:lnTo>
                  <a:pt x="170049" y="6851"/>
                </a:lnTo>
                <a:lnTo>
                  <a:pt x="168969" y="7397"/>
                </a:lnTo>
                <a:lnTo>
                  <a:pt x="164691" y="10922"/>
                </a:lnTo>
                <a:lnTo>
                  <a:pt x="166860" y="8578"/>
                </a:lnTo>
                <a:lnTo>
                  <a:pt x="166844" y="8548"/>
                </a:lnTo>
                <a:lnTo>
                  <a:pt x="164176" y="11161"/>
                </a:lnTo>
                <a:lnTo>
                  <a:pt x="164060" y="12255"/>
                </a:lnTo>
                <a:lnTo>
                  <a:pt x="164977" y="12984"/>
                </a:lnTo>
                <a:lnTo>
                  <a:pt x="166581" y="13470"/>
                </a:lnTo>
                <a:lnTo>
                  <a:pt x="167650" y="14786"/>
                </a:lnTo>
                <a:lnTo>
                  <a:pt x="168363" y="16656"/>
                </a:lnTo>
                <a:lnTo>
                  <a:pt x="169366" y="24028"/>
                </a:lnTo>
                <a:lnTo>
                  <a:pt x="169707" y="44889"/>
                </a:lnTo>
                <a:lnTo>
                  <a:pt x="169789" y="133528"/>
                </a:lnTo>
                <a:lnTo>
                  <a:pt x="170783" y="139474"/>
                </a:lnTo>
                <a:lnTo>
                  <a:pt x="175933" y="154566"/>
                </a:lnTo>
                <a:lnTo>
                  <a:pt x="178893" y="175023"/>
                </a:lnTo>
                <a:lnTo>
                  <a:pt x="184626" y="190234"/>
                </a:lnTo>
                <a:lnTo>
                  <a:pt x="186765" y="212711"/>
                </a:lnTo>
                <a:lnTo>
                  <a:pt x="187266" y="229562"/>
                </a:lnTo>
                <a:lnTo>
                  <a:pt x="187549" y="260523"/>
                </a:lnTo>
                <a:lnTo>
                  <a:pt x="190263" y="277931"/>
                </a:lnTo>
                <a:lnTo>
                  <a:pt x="193786" y="293275"/>
                </a:lnTo>
                <a:lnTo>
                  <a:pt x="195352" y="310016"/>
                </a:lnTo>
                <a:lnTo>
                  <a:pt x="196235" y="331435"/>
                </a:lnTo>
                <a:lnTo>
                  <a:pt x="197351" y="336896"/>
                </a:lnTo>
                <a:lnTo>
                  <a:pt x="202676" y="351306"/>
                </a:lnTo>
                <a:lnTo>
                  <a:pt x="205687" y="370569"/>
                </a:lnTo>
                <a:lnTo>
                  <a:pt x="207627" y="373899"/>
                </a:lnTo>
                <a:lnTo>
                  <a:pt x="209911" y="376119"/>
                </a:lnTo>
                <a:lnTo>
                  <a:pt x="211436" y="379583"/>
                </a:lnTo>
                <a:lnTo>
                  <a:pt x="213579" y="390964"/>
                </a:lnTo>
                <a:lnTo>
                  <a:pt x="213881" y="391465"/>
                </a:lnTo>
                <a:lnTo>
                  <a:pt x="214082" y="390806"/>
                </a:lnTo>
                <a:lnTo>
                  <a:pt x="214477" y="414010"/>
                </a:lnTo>
                <a:lnTo>
                  <a:pt x="214480" y="419570"/>
                </a:lnTo>
                <a:lnTo>
                  <a:pt x="215474" y="421449"/>
                </a:lnTo>
                <a:lnTo>
                  <a:pt x="217131" y="422702"/>
                </a:lnTo>
                <a:lnTo>
                  <a:pt x="219228" y="423537"/>
                </a:lnTo>
                <a:lnTo>
                  <a:pt x="219633" y="424094"/>
                </a:lnTo>
                <a:lnTo>
                  <a:pt x="218909" y="424466"/>
                </a:lnTo>
                <a:lnTo>
                  <a:pt x="217434" y="424713"/>
                </a:lnTo>
                <a:lnTo>
                  <a:pt x="216451" y="423885"/>
                </a:lnTo>
                <a:lnTo>
                  <a:pt x="215795" y="422342"/>
                </a:lnTo>
                <a:lnTo>
                  <a:pt x="215357" y="420321"/>
                </a:lnTo>
                <a:lnTo>
                  <a:pt x="215066" y="419965"/>
                </a:lnTo>
                <a:lnTo>
                  <a:pt x="214871" y="420721"/>
                </a:lnTo>
                <a:lnTo>
                  <a:pt x="214743" y="422216"/>
                </a:lnTo>
                <a:lnTo>
                  <a:pt x="215650" y="421229"/>
                </a:lnTo>
                <a:lnTo>
                  <a:pt x="223062" y="408006"/>
                </a:lnTo>
                <a:lnTo>
                  <a:pt x="223316" y="412284"/>
                </a:lnTo>
                <a:lnTo>
                  <a:pt x="222357" y="413615"/>
                </a:lnTo>
                <a:lnTo>
                  <a:pt x="220726" y="414503"/>
                </a:lnTo>
                <a:lnTo>
                  <a:pt x="215716" y="415927"/>
                </a:lnTo>
                <a:lnTo>
                  <a:pt x="210103" y="416174"/>
                </a:lnTo>
                <a:lnTo>
                  <a:pt x="208583" y="415217"/>
                </a:lnTo>
                <a:lnTo>
                  <a:pt x="207571" y="413586"/>
                </a:lnTo>
                <a:lnTo>
                  <a:pt x="206895" y="411507"/>
                </a:lnTo>
                <a:lnTo>
                  <a:pt x="205452" y="410121"/>
                </a:lnTo>
                <a:lnTo>
                  <a:pt x="203497" y="409197"/>
                </a:lnTo>
                <a:lnTo>
                  <a:pt x="201199" y="408580"/>
                </a:lnTo>
                <a:lnTo>
                  <a:pt x="199668" y="407178"/>
                </a:lnTo>
                <a:lnTo>
                  <a:pt x="198648" y="405250"/>
                </a:lnTo>
                <a:lnTo>
                  <a:pt x="197009" y="399768"/>
                </a:lnTo>
                <a:lnTo>
                  <a:pt x="196726" y="394078"/>
                </a:lnTo>
                <a:lnTo>
                  <a:pt x="195693" y="393540"/>
                </a:lnTo>
                <a:lnTo>
                  <a:pt x="194010" y="394175"/>
                </a:lnTo>
                <a:lnTo>
                  <a:pt x="191896" y="395589"/>
                </a:lnTo>
                <a:lnTo>
                  <a:pt x="189492" y="395540"/>
                </a:lnTo>
                <a:lnTo>
                  <a:pt x="186898" y="394515"/>
                </a:lnTo>
                <a:lnTo>
                  <a:pt x="184174" y="392840"/>
                </a:lnTo>
                <a:lnTo>
                  <a:pt x="181366" y="392715"/>
                </a:lnTo>
                <a:lnTo>
                  <a:pt x="178500" y="393624"/>
                </a:lnTo>
                <a:lnTo>
                  <a:pt x="167073" y="399644"/>
                </a:lnTo>
                <a:lnTo>
                  <a:pt x="157656" y="403924"/>
                </a:lnTo>
                <a:lnTo>
                  <a:pt x="146772" y="407326"/>
                </a:lnTo>
                <a:lnTo>
                  <a:pt x="140357" y="411638"/>
                </a:lnTo>
                <a:lnTo>
                  <a:pt x="136263" y="412192"/>
                </a:lnTo>
                <a:lnTo>
                  <a:pt x="126416" y="410163"/>
                </a:lnTo>
                <a:lnTo>
                  <a:pt x="122004" y="410217"/>
                </a:lnTo>
                <a:lnTo>
                  <a:pt x="118068" y="411245"/>
                </a:lnTo>
                <a:lnTo>
                  <a:pt x="111046" y="414041"/>
                </a:lnTo>
                <a:lnTo>
                  <a:pt x="100517" y="416608"/>
                </a:lnTo>
                <a:lnTo>
                  <a:pt x="90665" y="420724"/>
                </a:lnTo>
                <a:lnTo>
                  <a:pt x="78698" y="428620"/>
                </a:lnTo>
                <a:lnTo>
                  <a:pt x="69379" y="439622"/>
                </a:lnTo>
                <a:lnTo>
                  <a:pt x="55616" y="457260"/>
                </a:lnTo>
                <a:lnTo>
                  <a:pt x="48528" y="466242"/>
                </a:lnTo>
                <a:lnTo>
                  <a:pt x="37961" y="482456"/>
                </a:lnTo>
                <a:lnTo>
                  <a:pt x="28101" y="493977"/>
                </a:lnTo>
                <a:lnTo>
                  <a:pt x="16127" y="506879"/>
                </a:lnTo>
                <a:lnTo>
                  <a:pt x="6289" y="521726"/>
                </a:lnTo>
                <a:lnTo>
                  <a:pt x="2767" y="530282"/>
                </a:lnTo>
                <a:lnTo>
                  <a:pt x="1203" y="538384"/>
                </a:lnTo>
                <a:lnTo>
                  <a:pt x="61" y="560045"/>
                </a:lnTo>
                <a:lnTo>
                  <a:pt x="0" y="572448"/>
                </a:lnTo>
                <a:lnTo>
                  <a:pt x="977" y="577938"/>
                </a:lnTo>
                <a:lnTo>
                  <a:pt x="6104" y="592390"/>
                </a:lnTo>
                <a:lnTo>
                  <a:pt x="9058" y="613650"/>
                </a:lnTo>
                <a:lnTo>
                  <a:pt x="15782" y="632957"/>
                </a:lnTo>
                <a:lnTo>
                  <a:pt x="24304" y="654614"/>
                </a:lnTo>
                <a:lnTo>
                  <a:pt x="25125" y="658512"/>
                </a:lnTo>
                <a:lnTo>
                  <a:pt x="27658" y="661111"/>
                </a:lnTo>
                <a:lnTo>
                  <a:pt x="31334" y="662844"/>
                </a:lnTo>
                <a:lnTo>
                  <a:pt x="35771" y="663999"/>
                </a:lnTo>
                <a:lnTo>
                  <a:pt x="39723" y="666754"/>
                </a:lnTo>
                <a:lnTo>
                  <a:pt x="46761" y="675106"/>
                </a:lnTo>
                <a:lnTo>
                  <a:pt x="51022" y="678127"/>
                </a:lnTo>
                <a:lnTo>
                  <a:pt x="61054" y="681483"/>
                </a:lnTo>
                <a:lnTo>
                  <a:pt x="72134" y="688267"/>
                </a:lnTo>
                <a:lnTo>
                  <a:pt x="77868" y="692854"/>
                </a:lnTo>
                <a:lnTo>
                  <a:pt x="83679" y="695912"/>
                </a:lnTo>
                <a:lnTo>
                  <a:pt x="95431" y="699310"/>
                </a:lnTo>
                <a:lnTo>
                  <a:pt x="107276" y="706112"/>
                </a:lnTo>
                <a:lnTo>
                  <a:pt x="120155" y="714757"/>
                </a:lnTo>
                <a:lnTo>
                  <a:pt x="127762" y="718452"/>
                </a:lnTo>
                <a:lnTo>
                  <a:pt x="135811" y="721907"/>
                </a:lnTo>
                <a:lnTo>
                  <a:pt x="144157" y="725202"/>
                </a:lnTo>
                <a:lnTo>
                  <a:pt x="161377" y="731510"/>
                </a:lnTo>
                <a:lnTo>
                  <a:pt x="169148" y="734581"/>
                </a:lnTo>
                <a:lnTo>
                  <a:pt x="176314" y="737621"/>
                </a:lnTo>
                <a:lnTo>
                  <a:pt x="183077" y="740640"/>
                </a:lnTo>
                <a:lnTo>
                  <a:pt x="190567" y="741660"/>
                </a:lnTo>
                <a:lnTo>
                  <a:pt x="198539" y="741347"/>
                </a:lnTo>
                <a:lnTo>
                  <a:pt x="206833" y="740147"/>
                </a:lnTo>
                <a:lnTo>
                  <a:pt x="213356" y="740339"/>
                </a:lnTo>
                <a:lnTo>
                  <a:pt x="218698" y="741460"/>
                </a:lnTo>
                <a:lnTo>
                  <a:pt x="223252" y="743198"/>
                </a:lnTo>
                <a:lnTo>
                  <a:pt x="229267" y="743366"/>
                </a:lnTo>
                <a:lnTo>
                  <a:pt x="236258" y="742485"/>
                </a:lnTo>
                <a:lnTo>
                  <a:pt x="243898" y="740906"/>
                </a:lnTo>
                <a:lnTo>
                  <a:pt x="251971" y="739853"/>
                </a:lnTo>
                <a:lnTo>
                  <a:pt x="260333" y="739151"/>
                </a:lnTo>
                <a:lnTo>
                  <a:pt x="268887" y="738683"/>
                </a:lnTo>
                <a:lnTo>
                  <a:pt x="276575" y="736386"/>
                </a:lnTo>
                <a:lnTo>
                  <a:pt x="290415" y="728543"/>
                </a:lnTo>
                <a:lnTo>
                  <a:pt x="296887" y="726650"/>
                </a:lnTo>
                <a:lnTo>
                  <a:pt x="303187" y="726380"/>
                </a:lnTo>
                <a:lnTo>
                  <a:pt x="309376" y="727193"/>
                </a:lnTo>
                <a:lnTo>
                  <a:pt x="316478" y="725750"/>
                </a:lnTo>
                <a:lnTo>
                  <a:pt x="324196" y="722803"/>
                </a:lnTo>
                <a:lnTo>
                  <a:pt x="332319" y="718855"/>
                </a:lnTo>
                <a:lnTo>
                  <a:pt x="339721" y="717215"/>
                </a:lnTo>
                <a:lnTo>
                  <a:pt x="346642" y="717113"/>
                </a:lnTo>
                <a:lnTo>
                  <a:pt x="353243" y="718038"/>
                </a:lnTo>
                <a:lnTo>
                  <a:pt x="365873" y="716420"/>
                </a:lnTo>
                <a:lnTo>
                  <a:pt x="378108" y="712393"/>
                </a:lnTo>
                <a:lnTo>
                  <a:pt x="390168" y="707296"/>
                </a:lnTo>
                <a:lnTo>
                  <a:pt x="403379" y="698848"/>
                </a:lnTo>
                <a:lnTo>
                  <a:pt x="405965" y="693955"/>
                </a:lnTo>
                <a:lnTo>
                  <a:pt x="410598" y="674831"/>
                </a:lnTo>
                <a:lnTo>
                  <a:pt x="417820" y="659023"/>
                </a:lnTo>
                <a:lnTo>
                  <a:pt x="423377" y="640912"/>
                </a:lnTo>
                <a:lnTo>
                  <a:pt x="427345" y="617884"/>
                </a:lnTo>
                <a:lnTo>
                  <a:pt x="430921" y="602123"/>
                </a:lnTo>
                <a:lnTo>
                  <a:pt x="435871" y="581807"/>
                </a:lnTo>
                <a:lnTo>
                  <a:pt x="437338" y="564212"/>
                </a:lnTo>
                <a:lnTo>
                  <a:pt x="437543" y="556572"/>
                </a:lnTo>
                <a:lnTo>
                  <a:pt x="438673" y="550487"/>
                </a:lnTo>
                <a:lnTo>
                  <a:pt x="442578" y="541080"/>
                </a:lnTo>
                <a:lnTo>
                  <a:pt x="443023" y="536190"/>
                </a:lnTo>
                <a:lnTo>
                  <a:pt x="439897" y="518835"/>
                </a:lnTo>
                <a:lnTo>
                  <a:pt x="438818" y="503531"/>
                </a:lnTo>
                <a:lnTo>
                  <a:pt x="436544" y="497267"/>
                </a:lnTo>
                <a:lnTo>
                  <a:pt x="433042" y="492099"/>
                </a:lnTo>
                <a:lnTo>
                  <a:pt x="428720" y="487661"/>
                </a:lnTo>
                <a:lnTo>
                  <a:pt x="421270" y="474793"/>
                </a:lnTo>
                <a:lnTo>
                  <a:pt x="417892" y="467194"/>
                </a:lnTo>
                <a:lnTo>
                  <a:pt x="413655" y="461136"/>
                </a:lnTo>
                <a:lnTo>
                  <a:pt x="403649" y="451759"/>
                </a:lnTo>
                <a:lnTo>
                  <a:pt x="395229" y="438993"/>
                </a:lnTo>
                <a:lnTo>
                  <a:pt x="391593" y="431421"/>
                </a:lnTo>
                <a:lnTo>
                  <a:pt x="387182" y="426374"/>
                </a:lnTo>
                <a:lnTo>
                  <a:pt x="382257" y="423009"/>
                </a:lnTo>
                <a:lnTo>
                  <a:pt x="376985" y="420765"/>
                </a:lnTo>
                <a:lnTo>
                  <a:pt x="372477" y="417285"/>
                </a:lnTo>
                <a:lnTo>
                  <a:pt x="364822" y="408127"/>
                </a:lnTo>
                <a:lnTo>
                  <a:pt x="360397" y="405883"/>
                </a:lnTo>
                <a:lnTo>
                  <a:pt x="355460" y="405379"/>
                </a:lnTo>
                <a:lnTo>
                  <a:pt x="350183" y="406036"/>
                </a:lnTo>
                <a:lnTo>
                  <a:pt x="339020" y="404119"/>
                </a:lnTo>
                <a:lnTo>
                  <a:pt x="327439" y="400952"/>
                </a:lnTo>
                <a:lnTo>
                  <a:pt x="315671" y="399545"/>
                </a:lnTo>
                <a:lnTo>
                  <a:pt x="303819" y="398919"/>
                </a:lnTo>
                <a:lnTo>
                  <a:pt x="297876" y="398752"/>
                </a:lnTo>
                <a:lnTo>
                  <a:pt x="292923" y="397649"/>
                </a:lnTo>
                <a:lnTo>
                  <a:pt x="280212" y="392348"/>
                </a:lnTo>
                <a:lnTo>
                  <a:pt x="269850" y="390760"/>
                </a:lnTo>
                <a:lnTo>
                  <a:pt x="261272" y="387408"/>
                </a:lnTo>
                <a:lnTo>
                  <a:pt x="248210" y="379943"/>
                </a:lnTo>
                <a:lnTo>
                  <a:pt x="242928" y="377172"/>
                </a:lnTo>
                <a:lnTo>
                  <a:pt x="239406" y="374332"/>
                </a:lnTo>
                <a:lnTo>
                  <a:pt x="237058" y="371447"/>
                </a:lnTo>
                <a:lnTo>
                  <a:pt x="232361" y="36270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Annotation26"/>
          <p:cNvSpPr/>
          <p:nvPr/>
        </p:nvSpPr>
        <p:spPr>
          <a:xfrm>
            <a:off x="7459247" y="2696765"/>
            <a:ext cx="794282" cy="820056"/>
          </a:xfrm>
          <a:custGeom>
            <a:avLst/>
            <a:gdLst/>
            <a:ahLst/>
            <a:cxnLst/>
            <a:rect l="0" t="0" r="0" b="0"/>
            <a:pathLst>
              <a:path w="794282" h="820056">
                <a:moveTo>
                  <a:pt x="759802" y="437555"/>
                </a:moveTo>
                <a:lnTo>
                  <a:pt x="755056" y="447036"/>
                </a:lnTo>
                <a:lnTo>
                  <a:pt x="754652" y="449829"/>
                </a:lnTo>
                <a:lnTo>
                  <a:pt x="755374" y="451691"/>
                </a:lnTo>
                <a:lnTo>
                  <a:pt x="756849" y="452932"/>
                </a:lnTo>
                <a:lnTo>
                  <a:pt x="757835" y="455744"/>
                </a:lnTo>
                <a:lnTo>
                  <a:pt x="759629" y="473458"/>
                </a:lnTo>
                <a:lnTo>
                  <a:pt x="759797" y="506819"/>
                </a:lnTo>
                <a:lnTo>
                  <a:pt x="759802" y="565807"/>
                </a:lnTo>
                <a:lnTo>
                  <a:pt x="760794" y="571673"/>
                </a:lnTo>
                <a:lnTo>
                  <a:pt x="769525" y="593510"/>
                </a:lnTo>
                <a:lnTo>
                  <a:pt x="774055" y="608072"/>
                </a:lnTo>
                <a:lnTo>
                  <a:pt x="776964" y="630943"/>
                </a:lnTo>
                <a:lnTo>
                  <a:pt x="777537" y="654790"/>
                </a:lnTo>
                <a:lnTo>
                  <a:pt x="777674" y="680634"/>
                </a:lnTo>
                <a:lnTo>
                  <a:pt x="777675" y="679975"/>
                </a:lnTo>
                <a:lnTo>
                  <a:pt x="782424" y="688528"/>
                </a:lnTo>
                <a:lnTo>
                  <a:pt x="784754" y="695612"/>
                </a:lnTo>
                <a:lnTo>
                  <a:pt x="786066" y="707824"/>
                </a:lnTo>
                <a:lnTo>
                  <a:pt x="786251" y="712984"/>
                </a:lnTo>
                <a:lnTo>
                  <a:pt x="787365" y="716425"/>
                </a:lnTo>
                <a:lnTo>
                  <a:pt x="789103" y="718718"/>
                </a:lnTo>
                <a:lnTo>
                  <a:pt x="791255" y="720247"/>
                </a:lnTo>
                <a:lnTo>
                  <a:pt x="792688" y="722259"/>
                </a:lnTo>
                <a:lnTo>
                  <a:pt x="794281" y="727139"/>
                </a:lnTo>
                <a:lnTo>
                  <a:pt x="793714" y="728838"/>
                </a:lnTo>
                <a:lnTo>
                  <a:pt x="792341" y="729970"/>
                </a:lnTo>
                <a:lnTo>
                  <a:pt x="790434" y="730725"/>
                </a:lnTo>
                <a:lnTo>
                  <a:pt x="790155" y="731228"/>
                </a:lnTo>
                <a:lnTo>
                  <a:pt x="790962" y="731564"/>
                </a:lnTo>
                <a:lnTo>
                  <a:pt x="792494" y="731788"/>
                </a:lnTo>
                <a:lnTo>
                  <a:pt x="792521" y="731937"/>
                </a:lnTo>
                <a:lnTo>
                  <a:pt x="789905" y="732102"/>
                </a:lnTo>
                <a:lnTo>
                  <a:pt x="788810" y="731154"/>
                </a:lnTo>
                <a:lnTo>
                  <a:pt x="788079" y="729530"/>
                </a:lnTo>
                <a:lnTo>
                  <a:pt x="787592" y="727455"/>
                </a:lnTo>
                <a:lnTo>
                  <a:pt x="787267" y="727064"/>
                </a:lnTo>
                <a:lnTo>
                  <a:pt x="787050" y="727795"/>
                </a:lnTo>
                <a:lnTo>
                  <a:pt x="786906" y="729275"/>
                </a:lnTo>
                <a:lnTo>
                  <a:pt x="785817" y="728277"/>
                </a:lnTo>
                <a:lnTo>
                  <a:pt x="781957" y="721877"/>
                </a:lnTo>
                <a:lnTo>
                  <a:pt x="780532" y="720369"/>
                </a:lnTo>
                <a:lnTo>
                  <a:pt x="779581" y="720355"/>
                </a:lnTo>
                <a:lnTo>
                  <a:pt x="778947" y="721339"/>
                </a:lnTo>
                <a:lnTo>
                  <a:pt x="772945" y="722431"/>
                </a:lnTo>
                <a:lnTo>
                  <a:pt x="768565" y="722723"/>
                </a:lnTo>
                <a:lnTo>
                  <a:pt x="764651" y="723909"/>
                </a:lnTo>
                <a:lnTo>
                  <a:pt x="743384" y="735683"/>
                </a:lnTo>
                <a:lnTo>
                  <a:pt x="734959" y="738728"/>
                </a:lnTo>
                <a:lnTo>
                  <a:pt x="721982" y="740443"/>
                </a:lnTo>
                <a:lnTo>
                  <a:pt x="699802" y="741022"/>
                </a:lnTo>
                <a:lnTo>
                  <a:pt x="688110" y="743747"/>
                </a:lnTo>
                <a:lnTo>
                  <a:pt x="682211" y="745862"/>
                </a:lnTo>
                <a:lnTo>
                  <a:pt x="675299" y="746281"/>
                </a:lnTo>
                <a:lnTo>
                  <a:pt x="652329" y="744114"/>
                </a:lnTo>
                <a:lnTo>
                  <a:pt x="632500" y="746889"/>
                </a:lnTo>
                <a:lnTo>
                  <a:pt x="613050" y="743302"/>
                </a:lnTo>
                <a:lnTo>
                  <a:pt x="588858" y="741798"/>
                </a:lnTo>
                <a:lnTo>
                  <a:pt x="571595" y="741446"/>
                </a:lnTo>
                <a:lnTo>
                  <a:pt x="563813" y="743336"/>
                </a:lnTo>
                <a:lnTo>
                  <a:pt x="542376" y="753494"/>
                </a:lnTo>
                <a:lnTo>
                  <a:pt x="518590" y="758378"/>
                </a:lnTo>
                <a:lnTo>
                  <a:pt x="497527" y="765668"/>
                </a:lnTo>
                <a:lnTo>
                  <a:pt x="481342" y="771237"/>
                </a:lnTo>
                <a:lnTo>
                  <a:pt x="472856" y="772127"/>
                </a:lnTo>
                <a:lnTo>
                  <a:pt x="455479" y="770470"/>
                </a:lnTo>
                <a:lnTo>
                  <a:pt x="437825" y="771718"/>
                </a:lnTo>
                <a:lnTo>
                  <a:pt x="420047" y="774588"/>
                </a:lnTo>
                <a:lnTo>
                  <a:pt x="402212" y="775863"/>
                </a:lnTo>
                <a:lnTo>
                  <a:pt x="384355" y="779075"/>
                </a:lnTo>
                <a:lnTo>
                  <a:pt x="375422" y="781321"/>
                </a:lnTo>
                <a:lnTo>
                  <a:pt x="367479" y="781826"/>
                </a:lnTo>
                <a:lnTo>
                  <a:pt x="345817" y="779781"/>
                </a:lnTo>
                <a:lnTo>
                  <a:pt x="321963" y="782593"/>
                </a:lnTo>
                <a:lnTo>
                  <a:pt x="308298" y="780082"/>
                </a:lnTo>
                <a:lnTo>
                  <a:pt x="301873" y="781000"/>
                </a:lnTo>
                <a:lnTo>
                  <a:pt x="295603" y="783597"/>
                </a:lnTo>
                <a:lnTo>
                  <a:pt x="289436" y="787312"/>
                </a:lnTo>
                <a:lnTo>
                  <a:pt x="277289" y="791440"/>
                </a:lnTo>
                <a:lnTo>
                  <a:pt x="271268" y="792541"/>
                </a:lnTo>
                <a:lnTo>
                  <a:pt x="259281" y="799056"/>
                </a:lnTo>
                <a:lnTo>
                  <a:pt x="253303" y="803571"/>
                </a:lnTo>
                <a:lnTo>
                  <a:pt x="241365" y="808588"/>
                </a:lnTo>
                <a:lnTo>
                  <a:pt x="223476" y="814059"/>
                </a:lnTo>
                <a:lnTo>
                  <a:pt x="208243" y="819318"/>
                </a:lnTo>
                <a:lnTo>
                  <a:pt x="204381" y="820055"/>
                </a:lnTo>
                <a:lnTo>
                  <a:pt x="200812" y="819556"/>
                </a:lnTo>
                <a:lnTo>
                  <a:pt x="197439" y="818230"/>
                </a:lnTo>
                <a:lnTo>
                  <a:pt x="194198" y="816354"/>
                </a:lnTo>
                <a:lnTo>
                  <a:pt x="191044" y="816095"/>
                </a:lnTo>
                <a:lnTo>
                  <a:pt x="187949" y="816915"/>
                </a:lnTo>
                <a:lnTo>
                  <a:pt x="184891" y="818454"/>
                </a:lnTo>
                <a:lnTo>
                  <a:pt x="181861" y="818488"/>
                </a:lnTo>
                <a:lnTo>
                  <a:pt x="178846" y="817518"/>
                </a:lnTo>
                <a:lnTo>
                  <a:pt x="175844" y="815880"/>
                </a:lnTo>
                <a:lnTo>
                  <a:pt x="169858" y="814059"/>
                </a:lnTo>
                <a:lnTo>
                  <a:pt x="166872" y="813573"/>
                </a:lnTo>
                <a:lnTo>
                  <a:pt x="164881" y="811265"/>
                </a:lnTo>
                <a:lnTo>
                  <a:pt x="163555" y="807742"/>
                </a:lnTo>
                <a:lnTo>
                  <a:pt x="162669" y="803409"/>
                </a:lnTo>
                <a:lnTo>
                  <a:pt x="161086" y="801512"/>
                </a:lnTo>
                <a:lnTo>
                  <a:pt x="159037" y="801240"/>
                </a:lnTo>
                <a:lnTo>
                  <a:pt x="156678" y="802051"/>
                </a:lnTo>
                <a:lnTo>
                  <a:pt x="155106" y="801599"/>
                </a:lnTo>
                <a:lnTo>
                  <a:pt x="154058" y="800306"/>
                </a:lnTo>
                <a:lnTo>
                  <a:pt x="153358" y="798451"/>
                </a:lnTo>
                <a:lnTo>
                  <a:pt x="152892" y="798208"/>
                </a:lnTo>
                <a:lnTo>
                  <a:pt x="152583" y="799037"/>
                </a:lnTo>
                <a:lnTo>
                  <a:pt x="152375" y="800582"/>
                </a:lnTo>
                <a:lnTo>
                  <a:pt x="152237" y="800620"/>
                </a:lnTo>
                <a:lnTo>
                  <a:pt x="152083" y="798016"/>
                </a:lnTo>
                <a:lnTo>
                  <a:pt x="151049" y="796925"/>
                </a:lnTo>
                <a:lnTo>
                  <a:pt x="149366" y="796197"/>
                </a:lnTo>
                <a:lnTo>
                  <a:pt x="147252" y="795713"/>
                </a:lnTo>
                <a:lnTo>
                  <a:pt x="145842" y="794397"/>
                </a:lnTo>
                <a:lnTo>
                  <a:pt x="144902" y="792528"/>
                </a:lnTo>
                <a:lnTo>
                  <a:pt x="143857" y="787805"/>
                </a:lnTo>
                <a:lnTo>
                  <a:pt x="143393" y="782399"/>
                </a:lnTo>
                <a:lnTo>
                  <a:pt x="142276" y="779568"/>
                </a:lnTo>
                <a:lnTo>
                  <a:pt x="138386" y="773777"/>
                </a:lnTo>
                <a:lnTo>
                  <a:pt x="135996" y="762604"/>
                </a:lnTo>
                <a:lnTo>
                  <a:pt x="135358" y="755458"/>
                </a:lnTo>
                <a:lnTo>
                  <a:pt x="132002" y="744871"/>
                </a:lnTo>
                <a:lnTo>
                  <a:pt x="129715" y="740659"/>
                </a:lnTo>
                <a:lnTo>
                  <a:pt x="127176" y="725396"/>
                </a:lnTo>
                <a:lnTo>
                  <a:pt x="125054" y="708359"/>
                </a:lnTo>
                <a:lnTo>
                  <a:pt x="119268" y="691206"/>
                </a:lnTo>
                <a:lnTo>
                  <a:pt x="116120" y="669146"/>
                </a:lnTo>
                <a:lnTo>
                  <a:pt x="110331" y="649601"/>
                </a:lnTo>
                <a:lnTo>
                  <a:pt x="107872" y="625219"/>
                </a:lnTo>
                <a:lnTo>
                  <a:pt x="107386" y="601294"/>
                </a:lnTo>
                <a:lnTo>
                  <a:pt x="104671" y="584081"/>
                </a:lnTo>
                <a:lnTo>
                  <a:pt x="101146" y="564193"/>
                </a:lnTo>
                <a:lnTo>
                  <a:pt x="99581" y="545433"/>
                </a:lnTo>
                <a:lnTo>
                  <a:pt x="96236" y="524527"/>
                </a:lnTo>
                <a:lnTo>
                  <a:pt x="91439" y="502998"/>
                </a:lnTo>
                <a:lnTo>
                  <a:pt x="85996" y="483508"/>
                </a:lnTo>
                <a:lnTo>
                  <a:pt x="82914" y="459632"/>
                </a:lnTo>
                <a:lnTo>
                  <a:pt x="80552" y="434469"/>
                </a:lnTo>
                <a:lnTo>
                  <a:pt x="76191" y="413363"/>
                </a:lnTo>
                <a:lnTo>
                  <a:pt x="73591" y="394061"/>
                </a:lnTo>
                <a:lnTo>
                  <a:pt x="71442" y="375560"/>
                </a:lnTo>
                <a:lnTo>
                  <a:pt x="67178" y="357416"/>
                </a:lnTo>
                <a:lnTo>
                  <a:pt x="64619" y="339430"/>
                </a:lnTo>
                <a:lnTo>
                  <a:pt x="62488" y="321514"/>
                </a:lnTo>
                <a:lnTo>
                  <a:pt x="58232" y="303629"/>
                </a:lnTo>
                <a:lnTo>
                  <a:pt x="53028" y="285759"/>
                </a:lnTo>
                <a:lnTo>
                  <a:pt x="48398" y="266903"/>
                </a:lnTo>
                <a:lnTo>
                  <a:pt x="46340" y="245293"/>
                </a:lnTo>
                <a:lnTo>
                  <a:pt x="38876" y="210364"/>
                </a:lnTo>
                <a:lnTo>
                  <a:pt x="37143" y="186099"/>
                </a:lnTo>
                <a:lnTo>
                  <a:pt x="33724" y="166716"/>
                </a:lnTo>
                <a:lnTo>
                  <a:pt x="29886" y="150494"/>
                </a:lnTo>
                <a:lnTo>
                  <a:pt x="26734" y="125620"/>
                </a:lnTo>
                <a:lnTo>
                  <a:pt x="20944" y="105241"/>
                </a:lnTo>
                <a:lnTo>
                  <a:pt x="18483" y="83223"/>
                </a:lnTo>
                <a:lnTo>
                  <a:pt x="18282" y="79295"/>
                </a:lnTo>
                <a:lnTo>
                  <a:pt x="11814" y="58732"/>
                </a:lnTo>
                <a:lnTo>
                  <a:pt x="10217" y="47270"/>
                </a:lnTo>
                <a:lnTo>
                  <a:pt x="8797" y="43420"/>
                </a:lnTo>
                <a:lnTo>
                  <a:pt x="6859" y="40852"/>
                </a:lnTo>
                <a:lnTo>
                  <a:pt x="4572" y="39141"/>
                </a:lnTo>
                <a:lnTo>
                  <a:pt x="3048" y="35024"/>
                </a:lnTo>
                <a:lnTo>
                  <a:pt x="268" y="1062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ARTInkAnnotation27"/>
          <p:cNvSpPr/>
          <p:nvPr/>
        </p:nvSpPr>
        <p:spPr>
          <a:xfrm>
            <a:off x="8022473" y="2057932"/>
            <a:ext cx="150514" cy="350513"/>
          </a:xfrm>
          <a:custGeom>
            <a:avLst/>
            <a:gdLst/>
            <a:ahLst/>
            <a:cxnLst/>
            <a:rect l="0" t="0" r="0" b="0"/>
            <a:pathLst>
              <a:path w="150514" h="350513">
                <a:moveTo>
                  <a:pt x="134003" y="94122"/>
                </a:moveTo>
                <a:lnTo>
                  <a:pt x="134003" y="70420"/>
                </a:lnTo>
                <a:lnTo>
                  <a:pt x="133011" y="63438"/>
                </a:lnTo>
                <a:lnTo>
                  <a:pt x="131354" y="58783"/>
                </a:lnTo>
                <a:lnTo>
                  <a:pt x="129258" y="55680"/>
                </a:lnTo>
                <a:lnTo>
                  <a:pt x="126928" y="49587"/>
                </a:lnTo>
                <a:lnTo>
                  <a:pt x="125893" y="41586"/>
                </a:lnTo>
                <a:lnTo>
                  <a:pt x="125618" y="35286"/>
                </a:lnTo>
                <a:lnTo>
                  <a:pt x="125432" y="28109"/>
                </a:lnTo>
                <a:lnTo>
                  <a:pt x="124318" y="23324"/>
                </a:lnTo>
                <a:lnTo>
                  <a:pt x="122580" y="20135"/>
                </a:lnTo>
                <a:lnTo>
                  <a:pt x="112656" y="10275"/>
                </a:lnTo>
                <a:lnTo>
                  <a:pt x="109840" y="8458"/>
                </a:lnTo>
                <a:lnTo>
                  <a:pt x="106969" y="7247"/>
                </a:lnTo>
                <a:lnTo>
                  <a:pt x="104062" y="6440"/>
                </a:lnTo>
                <a:lnTo>
                  <a:pt x="101131" y="4910"/>
                </a:lnTo>
                <a:lnTo>
                  <a:pt x="98183" y="2897"/>
                </a:lnTo>
                <a:lnTo>
                  <a:pt x="95226" y="563"/>
                </a:lnTo>
                <a:lnTo>
                  <a:pt x="92260" y="0"/>
                </a:lnTo>
                <a:lnTo>
                  <a:pt x="89290" y="616"/>
                </a:lnTo>
                <a:lnTo>
                  <a:pt x="86316" y="2019"/>
                </a:lnTo>
                <a:lnTo>
                  <a:pt x="83342" y="2955"/>
                </a:lnTo>
                <a:lnTo>
                  <a:pt x="80365" y="3578"/>
                </a:lnTo>
                <a:lnTo>
                  <a:pt x="77387" y="3994"/>
                </a:lnTo>
                <a:lnTo>
                  <a:pt x="74409" y="6255"/>
                </a:lnTo>
                <a:lnTo>
                  <a:pt x="71429" y="9747"/>
                </a:lnTo>
                <a:lnTo>
                  <a:pt x="68451" y="14060"/>
                </a:lnTo>
                <a:lnTo>
                  <a:pt x="64479" y="17927"/>
                </a:lnTo>
                <a:lnTo>
                  <a:pt x="59843" y="21497"/>
                </a:lnTo>
                <a:lnTo>
                  <a:pt x="47623" y="29616"/>
                </a:lnTo>
                <a:lnTo>
                  <a:pt x="43303" y="38664"/>
                </a:lnTo>
                <a:lnTo>
                  <a:pt x="40761" y="45244"/>
                </a:lnTo>
                <a:lnTo>
                  <a:pt x="38074" y="49630"/>
                </a:lnTo>
                <a:lnTo>
                  <a:pt x="35288" y="52555"/>
                </a:lnTo>
                <a:lnTo>
                  <a:pt x="32438" y="54504"/>
                </a:lnTo>
                <a:lnTo>
                  <a:pt x="29544" y="57789"/>
                </a:lnTo>
                <a:lnTo>
                  <a:pt x="26622" y="61962"/>
                </a:lnTo>
                <a:lnTo>
                  <a:pt x="23681" y="66729"/>
                </a:lnTo>
                <a:lnTo>
                  <a:pt x="19733" y="70899"/>
                </a:lnTo>
                <a:lnTo>
                  <a:pt x="15116" y="74671"/>
                </a:lnTo>
                <a:lnTo>
                  <a:pt x="10052" y="78179"/>
                </a:lnTo>
                <a:lnTo>
                  <a:pt x="6674" y="82501"/>
                </a:lnTo>
                <a:lnTo>
                  <a:pt x="4423" y="87367"/>
                </a:lnTo>
                <a:lnTo>
                  <a:pt x="1922" y="98065"/>
                </a:lnTo>
                <a:lnTo>
                  <a:pt x="1254" y="103696"/>
                </a:lnTo>
                <a:lnTo>
                  <a:pt x="810" y="109434"/>
                </a:lnTo>
                <a:lnTo>
                  <a:pt x="514" y="116237"/>
                </a:lnTo>
                <a:lnTo>
                  <a:pt x="184" y="131732"/>
                </a:lnTo>
                <a:lnTo>
                  <a:pt x="0" y="152450"/>
                </a:lnTo>
                <a:lnTo>
                  <a:pt x="966" y="157812"/>
                </a:lnTo>
                <a:lnTo>
                  <a:pt x="4689" y="166416"/>
                </a:lnTo>
                <a:lnTo>
                  <a:pt x="12370" y="181578"/>
                </a:lnTo>
                <a:lnTo>
                  <a:pt x="16167" y="184176"/>
                </a:lnTo>
                <a:lnTo>
                  <a:pt x="20684" y="184916"/>
                </a:lnTo>
                <a:lnTo>
                  <a:pt x="25681" y="184417"/>
                </a:lnTo>
                <a:lnTo>
                  <a:pt x="29013" y="185077"/>
                </a:lnTo>
                <a:lnTo>
                  <a:pt x="31235" y="186509"/>
                </a:lnTo>
                <a:lnTo>
                  <a:pt x="32715" y="188455"/>
                </a:lnTo>
                <a:lnTo>
                  <a:pt x="34696" y="188761"/>
                </a:lnTo>
                <a:lnTo>
                  <a:pt x="37009" y="187973"/>
                </a:lnTo>
                <a:lnTo>
                  <a:pt x="39544" y="186455"/>
                </a:lnTo>
                <a:lnTo>
                  <a:pt x="43221" y="186435"/>
                </a:lnTo>
                <a:lnTo>
                  <a:pt x="47659" y="187414"/>
                </a:lnTo>
                <a:lnTo>
                  <a:pt x="52604" y="189059"/>
                </a:lnTo>
                <a:lnTo>
                  <a:pt x="56893" y="189163"/>
                </a:lnTo>
                <a:lnTo>
                  <a:pt x="60746" y="188241"/>
                </a:lnTo>
                <a:lnTo>
                  <a:pt x="64307" y="186633"/>
                </a:lnTo>
                <a:lnTo>
                  <a:pt x="67676" y="186554"/>
                </a:lnTo>
                <a:lnTo>
                  <a:pt x="70913" y="187494"/>
                </a:lnTo>
                <a:lnTo>
                  <a:pt x="74066" y="189112"/>
                </a:lnTo>
                <a:lnTo>
                  <a:pt x="78155" y="189199"/>
                </a:lnTo>
                <a:lnTo>
                  <a:pt x="82866" y="188264"/>
                </a:lnTo>
                <a:lnTo>
                  <a:pt x="87993" y="186649"/>
                </a:lnTo>
                <a:lnTo>
                  <a:pt x="92405" y="185572"/>
                </a:lnTo>
                <a:lnTo>
                  <a:pt x="96339" y="184855"/>
                </a:lnTo>
                <a:lnTo>
                  <a:pt x="99955" y="184376"/>
                </a:lnTo>
                <a:lnTo>
                  <a:pt x="104353" y="183065"/>
                </a:lnTo>
                <a:lnTo>
                  <a:pt x="109269" y="181198"/>
                </a:lnTo>
                <a:lnTo>
                  <a:pt x="114535" y="178962"/>
                </a:lnTo>
                <a:lnTo>
                  <a:pt x="119038" y="176479"/>
                </a:lnTo>
                <a:lnTo>
                  <a:pt x="123032" y="173832"/>
                </a:lnTo>
                <a:lnTo>
                  <a:pt x="131837" y="167194"/>
                </a:lnTo>
                <a:lnTo>
                  <a:pt x="135690" y="160994"/>
                </a:lnTo>
                <a:lnTo>
                  <a:pt x="141510" y="150326"/>
                </a:lnTo>
                <a:lnTo>
                  <a:pt x="147263" y="138998"/>
                </a:lnTo>
                <a:lnTo>
                  <a:pt x="148802" y="136938"/>
                </a:lnTo>
                <a:lnTo>
                  <a:pt x="149828" y="136556"/>
                </a:lnTo>
                <a:lnTo>
                  <a:pt x="150513" y="137295"/>
                </a:lnTo>
                <a:lnTo>
                  <a:pt x="149977" y="137786"/>
                </a:lnTo>
                <a:lnTo>
                  <a:pt x="146730" y="138333"/>
                </a:lnTo>
                <a:lnTo>
                  <a:pt x="145467" y="139471"/>
                </a:lnTo>
                <a:lnTo>
                  <a:pt x="144626" y="141222"/>
                </a:lnTo>
                <a:lnTo>
                  <a:pt x="144065" y="143381"/>
                </a:lnTo>
                <a:lnTo>
                  <a:pt x="140793" y="148427"/>
                </a:lnTo>
                <a:lnTo>
                  <a:pt x="138530" y="151161"/>
                </a:lnTo>
                <a:lnTo>
                  <a:pt x="136028" y="152984"/>
                </a:lnTo>
                <a:lnTo>
                  <a:pt x="133367" y="154200"/>
                </a:lnTo>
                <a:lnTo>
                  <a:pt x="130599" y="155010"/>
                </a:lnTo>
                <a:lnTo>
                  <a:pt x="127762" y="156542"/>
                </a:lnTo>
                <a:lnTo>
                  <a:pt x="124876" y="158556"/>
                </a:lnTo>
                <a:lnTo>
                  <a:pt x="121960" y="160891"/>
                </a:lnTo>
                <a:lnTo>
                  <a:pt x="119022" y="162447"/>
                </a:lnTo>
                <a:lnTo>
                  <a:pt x="116069" y="163485"/>
                </a:lnTo>
                <a:lnTo>
                  <a:pt x="113109" y="164176"/>
                </a:lnTo>
                <a:lnTo>
                  <a:pt x="110142" y="167614"/>
                </a:lnTo>
                <a:lnTo>
                  <a:pt x="107171" y="172882"/>
                </a:lnTo>
                <a:lnTo>
                  <a:pt x="104196" y="179371"/>
                </a:lnTo>
                <a:lnTo>
                  <a:pt x="101221" y="183697"/>
                </a:lnTo>
                <a:lnTo>
                  <a:pt x="98244" y="186581"/>
                </a:lnTo>
                <a:lnTo>
                  <a:pt x="95265" y="188503"/>
                </a:lnTo>
                <a:lnTo>
                  <a:pt x="92287" y="192762"/>
                </a:lnTo>
                <a:lnTo>
                  <a:pt x="89309" y="198577"/>
                </a:lnTo>
                <a:lnTo>
                  <a:pt x="86329" y="205431"/>
                </a:lnTo>
                <a:lnTo>
                  <a:pt x="83350" y="210000"/>
                </a:lnTo>
                <a:lnTo>
                  <a:pt x="80371" y="213046"/>
                </a:lnTo>
                <a:lnTo>
                  <a:pt x="77391" y="215077"/>
                </a:lnTo>
                <a:lnTo>
                  <a:pt x="74411" y="220399"/>
                </a:lnTo>
                <a:lnTo>
                  <a:pt x="71432" y="227916"/>
                </a:lnTo>
                <a:lnTo>
                  <a:pt x="68452" y="236896"/>
                </a:lnTo>
                <a:lnTo>
                  <a:pt x="65473" y="243875"/>
                </a:lnTo>
                <a:lnTo>
                  <a:pt x="62493" y="249520"/>
                </a:lnTo>
                <a:lnTo>
                  <a:pt x="59512" y="254275"/>
                </a:lnTo>
                <a:lnTo>
                  <a:pt x="56534" y="260422"/>
                </a:lnTo>
                <a:lnTo>
                  <a:pt x="53554" y="267497"/>
                </a:lnTo>
                <a:lnTo>
                  <a:pt x="50574" y="275189"/>
                </a:lnTo>
                <a:lnTo>
                  <a:pt x="47595" y="281311"/>
                </a:lnTo>
                <a:lnTo>
                  <a:pt x="44615" y="286383"/>
                </a:lnTo>
                <a:lnTo>
                  <a:pt x="41635" y="290757"/>
                </a:lnTo>
                <a:lnTo>
                  <a:pt x="38326" y="298263"/>
                </a:lnTo>
                <a:lnTo>
                  <a:pt x="36853" y="305898"/>
                </a:lnTo>
                <a:lnTo>
                  <a:pt x="36199" y="315906"/>
                </a:lnTo>
                <a:lnTo>
                  <a:pt x="37018" y="319369"/>
                </a:lnTo>
                <a:lnTo>
                  <a:pt x="38557" y="321677"/>
                </a:lnTo>
                <a:lnTo>
                  <a:pt x="40576" y="323216"/>
                </a:lnTo>
                <a:lnTo>
                  <a:pt x="41922" y="325234"/>
                </a:lnTo>
                <a:lnTo>
                  <a:pt x="43419" y="330123"/>
                </a:lnTo>
                <a:lnTo>
                  <a:pt x="45804" y="330831"/>
                </a:lnTo>
                <a:lnTo>
                  <a:pt x="49380" y="330311"/>
                </a:lnTo>
                <a:lnTo>
                  <a:pt x="53751" y="328972"/>
                </a:lnTo>
                <a:lnTo>
                  <a:pt x="57658" y="329071"/>
                </a:lnTo>
                <a:lnTo>
                  <a:pt x="61256" y="330130"/>
                </a:lnTo>
                <a:lnTo>
                  <a:pt x="64648" y="331828"/>
                </a:lnTo>
                <a:lnTo>
                  <a:pt x="67903" y="332960"/>
                </a:lnTo>
                <a:lnTo>
                  <a:pt x="71065" y="333715"/>
                </a:lnTo>
                <a:lnTo>
                  <a:pt x="74168" y="334218"/>
                </a:lnTo>
                <a:lnTo>
                  <a:pt x="77227" y="336537"/>
                </a:lnTo>
                <a:lnTo>
                  <a:pt x="80261" y="340068"/>
                </a:lnTo>
                <a:lnTo>
                  <a:pt x="83277" y="344407"/>
                </a:lnTo>
                <a:lnTo>
                  <a:pt x="86281" y="347299"/>
                </a:lnTo>
                <a:lnTo>
                  <a:pt x="89278" y="349227"/>
                </a:lnTo>
                <a:lnTo>
                  <a:pt x="92268" y="350512"/>
                </a:lnTo>
                <a:lnTo>
                  <a:pt x="95254" y="350377"/>
                </a:lnTo>
                <a:lnTo>
                  <a:pt x="98239" y="349295"/>
                </a:lnTo>
                <a:lnTo>
                  <a:pt x="101222" y="347581"/>
                </a:lnTo>
                <a:lnTo>
                  <a:pt x="104203" y="346438"/>
                </a:lnTo>
                <a:lnTo>
                  <a:pt x="107185" y="345677"/>
                </a:lnTo>
                <a:lnTo>
                  <a:pt x="116126" y="34415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ARTInkAnnotation28"/>
          <p:cNvSpPr/>
          <p:nvPr/>
        </p:nvSpPr>
        <p:spPr>
          <a:xfrm>
            <a:off x="8102880" y="2772392"/>
            <a:ext cx="151554" cy="385484"/>
          </a:xfrm>
          <a:custGeom>
            <a:avLst/>
            <a:gdLst/>
            <a:ahLst/>
            <a:cxnLst/>
            <a:rect l="0" t="0" r="0" b="0"/>
            <a:pathLst>
              <a:path w="151554" h="385484">
                <a:moveTo>
                  <a:pt x="62537" y="4740"/>
                </a:moveTo>
                <a:lnTo>
                  <a:pt x="67282" y="0"/>
                </a:lnTo>
                <a:lnTo>
                  <a:pt x="66694" y="1580"/>
                </a:lnTo>
                <a:lnTo>
                  <a:pt x="64314" y="5610"/>
                </a:lnTo>
                <a:lnTo>
                  <a:pt x="60742" y="11273"/>
                </a:lnTo>
                <a:lnTo>
                  <a:pt x="58360" y="13064"/>
                </a:lnTo>
                <a:lnTo>
                  <a:pt x="56773" y="12274"/>
                </a:lnTo>
                <a:lnTo>
                  <a:pt x="55714" y="9763"/>
                </a:lnTo>
                <a:lnTo>
                  <a:pt x="55008" y="10073"/>
                </a:lnTo>
                <a:lnTo>
                  <a:pt x="53022" y="19991"/>
                </a:lnTo>
                <a:lnTo>
                  <a:pt x="49039" y="30039"/>
                </a:lnTo>
                <a:lnTo>
                  <a:pt x="46586" y="33512"/>
                </a:lnTo>
                <a:lnTo>
                  <a:pt x="43956" y="35828"/>
                </a:lnTo>
                <a:lnTo>
                  <a:pt x="41211" y="37372"/>
                </a:lnTo>
                <a:lnTo>
                  <a:pt x="38388" y="40385"/>
                </a:lnTo>
                <a:lnTo>
                  <a:pt x="35511" y="44378"/>
                </a:lnTo>
                <a:lnTo>
                  <a:pt x="32601" y="49025"/>
                </a:lnTo>
                <a:lnTo>
                  <a:pt x="29668" y="53115"/>
                </a:lnTo>
                <a:lnTo>
                  <a:pt x="26719" y="56834"/>
                </a:lnTo>
                <a:lnTo>
                  <a:pt x="23759" y="60305"/>
                </a:lnTo>
                <a:lnTo>
                  <a:pt x="20793" y="64604"/>
                </a:lnTo>
                <a:lnTo>
                  <a:pt x="17824" y="69454"/>
                </a:lnTo>
                <a:lnTo>
                  <a:pt x="14850" y="74672"/>
                </a:lnTo>
                <a:lnTo>
                  <a:pt x="11546" y="83116"/>
                </a:lnTo>
                <a:lnTo>
                  <a:pt x="9085" y="92160"/>
                </a:lnTo>
                <a:lnTo>
                  <a:pt x="4680" y="106101"/>
                </a:lnTo>
                <a:lnTo>
                  <a:pt x="2060" y="116927"/>
                </a:lnTo>
                <a:lnTo>
                  <a:pt x="896" y="127031"/>
                </a:lnTo>
                <a:lnTo>
                  <a:pt x="585" y="133893"/>
                </a:lnTo>
                <a:lnTo>
                  <a:pt x="149" y="155125"/>
                </a:lnTo>
                <a:lnTo>
                  <a:pt x="0" y="170596"/>
                </a:lnTo>
                <a:lnTo>
                  <a:pt x="981" y="172858"/>
                </a:lnTo>
                <a:lnTo>
                  <a:pt x="4721" y="178017"/>
                </a:lnTo>
                <a:lnTo>
                  <a:pt x="7108" y="179789"/>
                </a:lnTo>
                <a:lnTo>
                  <a:pt x="9693" y="180971"/>
                </a:lnTo>
                <a:lnTo>
                  <a:pt x="12409" y="181759"/>
                </a:lnTo>
                <a:lnTo>
                  <a:pt x="14220" y="183276"/>
                </a:lnTo>
                <a:lnTo>
                  <a:pt x="15428" y="185280"/>
                </a:lnTo>
                <a:lnTo>
                  <a:pt x="16232" y="187608"/>
                </a:lnTo>
                <a:lnTo>
                  <a:pt x="17763" y="188168"/>
                </a:lnTo>
                <a:lnTo>
                  <a:pt x="19775" y="187549"/>
                </a:lnTo>
                <a:lnTo>
                  <a:pt x="22110" y="186144"/>
                </a:lnTo>
                <a:lnTo>
                  <a:pt x="24661" y="185207"/>
                </a:lnTo>
                <a:lnTo>
                  <a:pt x="27353" y="184583"/>
                </a:lnTo>
                <a:lnTo>
                  <a:pt x="30142" y="184167"/>
                </a:lnTo>
                <a:lnTo>
                  <a:pt x="33988" y="182897"/>
                </a:lnTo>
                <a:lnTo>
                  <a:pt x="38538" y="181058"/>
                </a:lnTo>
                <a:lnTo>
                  <a:pt x="43557" y="178841"/>
                </a:lnTo>
                <a:lnTo>
                  <a:pt x="47897" y="177362"/>
                </a:lnTo>
                <a:lnTo>
                  <a:pt x="51784" y="176376"/>
                </a:lnTo>
                <a:lnTo>
                  <a:pt x="55369" y="175719"/>
                </a:lnTo>
                <a:lnTo>
                  <a:pt x="59745" y="175281"/>
                </a:lnTo>
                <a:lnTo>
                  <a:pt x="64648" y="174989"/>
                </a:lnTo>
                <a:lnTo>
                  <a:pt x="74399" y="174664"/>
                </a:lnTo>
                <a:lnTo>
                  <a:pt x="86466" y="174481"/>
                </a:lnTo>
                <a:lnTo>
                  <a:pt x="96678" y="174439"/>
                </a:lnTo>
                <a:lnTo>
                  <a:pt x="102181" y="172443"/>
                </a:lnTo>
                <a:lnTo>
                  <a:pt x="107838" y="169128"/>
                </a:lnTo>
                <a:lnTo>
                  <a:pt x="113595" y="164934"/>
                </a:lnTo>
                <a:lnTo>
                  <a:pt x="118426" y="162137"/>
                </a:lnTo>
                <a:lnTo>
                  <a:pt x="122640" y="160273"/>
                </a:lnTo>
                <a:lnTo>
                  <a:pt x="126443" y="159031"/>
                </a:lnTo>
                <a:lnTo>
                  <a:pt x="129970" y="156218"/>
                </a:lnTo>
                <a:lnTo>
                  <a:pt x="133316" y="152358"/>
                </a:lnTo>
                <a:lnTo>
                  <a:pt x="141074" y="141387"/>
                </a:lnTo>
                <a:lnTo>
                  <a:pt x="142137" y="134594"/>
                </a:lnTo>
                <a:lnTo>
                  <a:pt x="142608" y="127937"/>
                </a:lnTo>
                <a:lnTo>
                  <a:pt x="142735" y="127552"/>
                </a:lnTo>
                <a:lnTo>
                  <a:pt x="142819" y="128286"/>
                </a:lnTo>
                <a:lnTo>
                  <a:pt x="143868" y="127784"/>
                </a:lnTo>
                <a:lnTo>
                  <a:pt x="147681" y="124580"/>
                </a:lnTo>
                <a:lnTo>
                  <a:pt x="149096" y="125313"/>
                </a:lnTo>
                <a:lnTo>
                  <a:pt x="150039" y="127786"/>
                </a:lnTo>
                <a:lnTo>
                  <a:pt x="151553" y="136533"/>
                </a:lnTo>
                <a:lnTo>
                  <a:pt x="150682" y="137250"/>
                </a:lnTo>
                <a:lnTo>
                  <a:pt x="147069" y="138048"/>
                </a:lnTo>
                <a:lnTo>
                  <a:pt x="145707" y="139253"/>
                </a:lnTo>
                <a:lnTo>
                  <a:pt x="144801" y="141048"/>
                </a:lnTo>
                <a:lnTo>
                  <a:pt x="144196" y="143237"/>
                </a:lnTo>
                <a:lnTo>
                  <a:pt x="143792" y="143704"/>
                </a:lnTo>
                <a:lnTo>
                  <a:pt x="143522" y="143023"/>
                </a:lnTo>
                <a:lnTo>
                  <a:pt x="143344" y="141578"/>
                </a:lnTo>
                <a:lnTo>
                  <a:pt x="142233" y="141606"/>
                </a:lnTo>
                <a:lnTo>
                  <a:pt x="138346" y="144283"/>
                </a:lnTo>
                <a:lnTo>
                  <a:pt x="135920" y="145394"/>
                </a:lnTo>
                <a:lnTo>
                  <a:pt x="133309" y="146134"/>
                </a:lnTo>
                <a:lnTo>
                  <a:pt x="130574" y="146628"/>
                </a:lnTo>
                <a:lnTo>
                  <a:pt x="127759" y="148941"/>
                </a:lnTo>
                <a:lnTo>
                  <a:pt x="124889" y="152468"/>
                </a:lnTo>
                <a:lnTo>
                  <a:pt x="121983" y="156804"/>
                </a:lnTo>
                <a:lnTo>
                  <a:pt x="118060" y="159694"/>
                </a:lnTo>
                <a:lnTo>
                  <a:pt x="113456" y="161621"/>
                </a:lnTo>
                <a:lnTo>
                  <a:pt x="108401" y="162905"/>
                </a:lnTo>
                <a:lnTo>
                  <a:pt x="104039" y="165746"/>
                </a:lnTo>
                <a:lnTo>
                  <a:pt x="100137" y="169625"/>
                </a:lnTo>
                <a:lnTo>
                  <a:pt x="96541" y="174195"/>
                </a:lnTo>
                <a:lnTo>
                  <a:pt x="93153" y="179225"/>
                </a:lnTo>
                <a:lnTo>
                  <a:pt x="89899" y="184564"/>
                </a:lnTo>
                <a:lnTo>
                  <a:pt x="86738" y="190107"/>
                </a:lnTo>
                <a:lnTo>
                  <a:pt x="83636" y="196779"/>
                </a:lnTo>
                <a:lnTo>
                  <a:pt x="80575" y="204204"/>
                </a:lnTo>
                <a:lnTo>
                  <a:pt x="77542" y="212130"/>
                </a:lnTo>
                <a:lnTo>
                  <a:pt x="74527" y="219399"/>
                </a:lnTo>
                <a:lnTo>
                  <a:pt x="71523" y="226229"/>
                </a:lnTo>
                <a:lnTo>
                  <a:pt x="65537" y="239109"/>
                </a:lnTo>
                <a:lnTo>
                  <a:pt x="46425" y="278003"/>
                </a:lnTo>
                <a:lnTo>
                  <a:pt x="45443" y="287917"/>
                </a:lnTo>
                <a:lnTo>
                  <a:pt x="44814" y="304314"/>
                </a:lnTo>
                <a:lnTo>
                  <a:pt x="47376" y="311848"/>
                </a:lnTo>
                <a:lnTo>
                  <a:pt x="50833" y="320818"/>
                </a:lnTo>
                <a:lnTo>
                  <a:pt x="53771" y="332439"/>
                </a:lnTo>
                <a:lnTo>
                  <a:pt x="57978" y="342538"/>
                </a:lnTo>
                <a:lnTo>
                  <a:pt x="60491" y="347017"/>
                </a:lnTo>
                <a:lnTo>
                  <a:pt x="63159" y="350995"/>
                </a:lnTo>
                <a:lnTo>
                  <a:pt x="65930" y="354639"/>
                </a:lnTo>
                <a:lnTo>
                  <a:pt x="68773" y="358061"/>
                </a:lnTo>
                <a:lnTo>
                  <a:pt x="71659" y="361334"/>
                </a:lnTo>
                <a:lnTo>
                  <a:pt x="77516" y="367617"/>
                </a:lnTo>
                <a:lnTo>
                  <a:pt x="83430" y="373717"/>
                </a:lnTo>
                <a:lnTo>
                  <a:pt x="86396" y="375741"/>
                </a:lnTo>
                <a:lnTo>
                  <a:pt x="89369" y="377089"/>
                </a:lnTo>
                <a:lnTo>
                  <a:pt x="92343" y="377989"/>
                </a:lnTo>
                <a:lnTo>
                  <a:pt x="95320" y="379580"/>
                </a:lnTo>
                <a:lnTo>
                  <a:pt x="98296" y="381634"/>
                </a:lnTo>
                <a:lnTo>
                  <a:pt x="101275" y="383995"/>
                </a:lnTo>
                <a:lnTo>
                  <a:pt x="104253" y="384577"/>
                </a:lnTo>
                <a:lnTo>
                  <a:pt x="107232" y="383972"/>
                </a:lnTo>
                <a:lnTo>
                  <a:pt x="110210" y="382577"/>
                </a:lnTo>
                <a:lnTo>
                  <a:pt x="113190" y="382639"/>
                </a:lnTo>
                <a:lnTo>
                  <a:pt x="116170" y="383673"/>
                </a:lnTo>
                <a:lnTo>
                  <a:pt x="119149" y="385354"/>
                </a:lnTo>
                <a:lnTo>
                  <a:pt x="122128" y="385483"/>
                </a:lnTo>
                <a:lnTo>
                  <a:pt x="125108" y="384577"/>
                </a:lnTo>
                <a:lnTo>
                  <a:pt x="128088" y="382980"/>
                </a:lnTo>
                <a:lnTo>
                  <a:pt x="131067" y="380924"/>
                </a:lnTo>
                <a:lnTo>
                  <a:pt x="134047" y="378561"/>
                </a:lnTo>
                <a:lnTo>
                  <a:pt x="142986" y="3708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ARTInkAnnotation29"/>
          <p:cNvSpPr/>
          <p:nvPr/>
        </p:nvSpPr>
        <p:spPr>
          <a:xfrm>
            <a:off x="6949735" y="5009554"/>
            <a:ext cx="303919" cy="35602"/>
          </a:xfrm>
          <a:custGeom>
            <a:avLst/>
            <a:gdLst/>
            <a:ahLst/>
            <a:cxnLst/>
            <a:rect l="0" t="0" r="0" b="0"/>
            <a:pathLst>
              <a:path w="303919" h="35602">
                <a:moveTo>
                  <a:pt x="35753" y="0"/>
                </a:moveTo>
                <a:lnTo>
                  <a:pt x="31008" y="9482"/>
                </a:lnTo>
                <a:lnTo>
                  <a:pt x="28617" y="12274"/>
                </a:lnTo>
                <a:lnTo>
                  <a:pt x="26030" y="14136"/>
                </a:lnTo>
                <a:lnTo>
                  <a:pt x="19486" y="17125"/>
                </a:lnTo>
                <a:lnTo>
                  <a:pt x="8861" y="22382"/>
                </a:lnTo>
                <a:lnTo>
                  <a:pt x="5907" y="22859"/>
                </a:lnTo>
                <a:lnTo>
                  <a:pt x="3938" y="22185"/>
                </a:lnTo>
                <a:lnTo>
                  <a:pt x="228" y="18113"/>
                </a:lnTo>
                <a:lnTo>
                  <a:pt x="152" y="19021"/>
                </a:lnTo>
                <a:lnTo>
                  <a:pt x="100" y="20618"/>
                </a:lnTo>
                <a:lnTo>
                  <a:pt x="11" y="26969"/>
                </a:lnTo>
                <a:lnTo>
                  <a:pt x="0" y="34371"/>
                </a:lnTo>
                <a:lnTo>
                  <a:pt x="992" y="34821"/>
                </a:lnTo>
                <a:lnTo>
                  <a:pt x="7694" y="35601"/>
                </a:lnTo>
                <a:lnTo>
                  <a:pt x="9101" y="34648"/>
                </a:lnTo>
                <a:lnTo>
                  <a:pt x="11033" y="33021"/>
                </a:lnTo>
                <a:lnTo>
                  <a:pt x="13314" y="30944"/>
                </a:lnTo>
                <a:lnTo>
                  <a:pt x="15828" y="29558"/>
                </a:lnTo>
                <a:lnTo>
                  <a:pt x="18497" y="28636"/>
                </a:lnTo>
                <a:lnTo>
                  <a:pt x="21268" y="28020"/>
                </a:lnTo>
                <a:lnTo>
                  <a:pt x="24111" y="26618"/>
                </a:lnTo>
                <a:lnTo>
                  <a:pt x="26998" y="24691"/>
                </a:lnTo>
                <a:lnTo>
                  <a:pt x="29917" y="22414"/>
                </a:lnTo>
                <a:lnTo>
                  <a:pt x="33848" y="20895"/>
                </a:lnTo>
                <a:lnTo>
                  <a:pt x="38457" y="19884"/>
                </a:lnTo>
                <a:lnTo>
                  <a:pt x="43515" y="19209"/>
                </a:lnTo>
                <a:lnTo>
                  <a:pt x="48873" y="17767"/>
                </a:lnTo>
                <a:lnTo>
                  <a:pt x="54432" y="15814"/>
                </a:lnTo>
                <a:lnTo>
                  <a:pt x="60124" y="13519"/>
                </a:lnTo>
                <a:lnTo>
                  <a:pt x="64912" y="12982"/>
                </a:lnTo>
                <a:lnTo>
                  <a:pt x="69097" y="13615"/>
                </a:lnTo>
                <a:lnTo>
                  <a:pt x="72881" y="15030"/>
                </a:lnTo>
                <a:lnTo>
                  <a:pt x="77389" y="15974"/>
                </a:lnTo>
                <a:lnTo>
                  <a:pt x="82381" y="16602"/>
                </a:lnTo>
                <a:lnTo>
                  <a:pt x="87696" y="17021"/>
                </a:lnTo>
                <a:lnTo>
                  <a:pt x="94218" y="18293"/>
                </a:lnTo>
                <a:lnTo>
                  <a:pt x="101546" y="20133"/>
                </a:lnTo>
                <a:lnTo>
                  <a:pt x="109411" y="22352"/>
                </a:lnTo>
                <a:lnTo>
                  <a:pt x="115648" y="23831"/>
                </a:lnTo>
                <a:lnTo>
                  <a:pt x="120799" y="24817"/>
                </a:lnTo>
                <a:lnTo>
                  <a:pt x="125226" y="25475"/>
                </a:lnTo>
                <a:lnTo>
                  <a:pt x="131157" y="25913"/>
                </a:lnTo>
                <a:lnTo>
                  <a:pt x="138091" y="26205"/>
                </a:lnTo>
                <a:lnTo>
                  <a:pt x="161137" y="26674"/>
                </a:lnTo>
                <a:lnTo>
                  <a:pt x="167017" y="25721"/>
                </a:lnTo>
                <a:lnTo>
                  <a:pt x="173915" y="24093"/>
                </a:lnTo>
                <a:lnTo>
                  <a:pt x="181494" y="22015"/>
                </a:lnTo>
                <a:lnTo>
                  <a:pt x="188533" y="21622"/>
                </a:lnTo>
                <a:lnTo>
                  <a:pt x="195213" y="22352"/>
                </a:lnTo>
                <a:lnTo>
                  <a:pt x="201652" y="23831"/>
                </a:lnTo>
                <a:lnTo>
                  <a:pt x="207931" y="22833"/>
                </a:lnTo>
                <a:lnTo>
                  <a:pt x="214102" y="20183"/>
                </a:lnTo>
                <a:lnTo>
                  <a:pt x="220204" y="16433"/>
                </a:lnTo>
                <a:lnTo>
                  <a:pt x="226259" y="14924"/>
                </a:lnTo>
                <a:lnTo>
                  <a:pt x="232281" y="14910"/>
                </a:lnTo>
                <a:lnTo>
                  <a:pt x="238283" y="15893"/>
                </a:lnTo>
                <a:lnTo>
                  <a:pt x="243276" y="15556"/>
                </a:lnTo>
                <a:lnTo>
                  <a:pt x="247600" y="14340"/>
                </a:lnTo>
                <a:lnTo>
                  <a:pt x="251475" y="12537"/>
                </a:lnTo>
                <a:lnTo>
                  <a:pt x="256044" y="11334"/>
                </a:lnTo>
                <a:lnTo>
                  <a:pt x="261077" y="10533"/>
                </a:lnTo>
                <a:lnTo>
                  <a:pt x="266418" y="9999"/>
                </a:lnTo>
                <a:lnTo>
                  <a:pt x="275002" y="9405"/>
                </a:lnTo>
                <a:lnTo>
                  <a:pt x="278681" y="9247"/>
                </a:lnTo>
                <a:lnTo>
                  <a:pt x="283121" y="8149"/>
                </a:lnTo>
                <a:lnTo>
                  <a:pt x="288067" y="6425"/>
                </a:lnTo>
                <a:lnTo>
                  <a:pt x="30391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ARTInkAnnotation30"/>
          <p:cNvSpPr/>
          <p:nvPr/>
        </p:nvSpPr>
        <p:spPr>
          <a:xfrm>
            <a:off x="7074877" y="5143894"/>
            <a:ext cx="116206" cy="44255"/>
          </a:xfrm>
          <a:custGeom>
            <a:avLst/>
            <a:gdLst/>
            <a:ahLst/>
            <a:cxnLst/>
            <a:rect l="0" t="0" r="0" b="0"/>
            <a:pathLst>
              <a:path w="116206" h="44255">
                <a:moveTo>
                  <a:pt x="0" y="44254"/>
                </a:moveTo>
                <a:lnTo>
                  <a:pt x="0" y="25697"/>
                </a:lnTo>
                <a:lnTo>
                  <a:pt x="0" y="25929"/>
                </a:lnTo>
                <a:lnTo>
                  <a:pt x="0" y="13121"/>
                </a:lnTo>
                <a:lnTo>
                  <a:pt x="0" y="14873"/>
                </a:lnTo>
                <a:lnTo>
                  <a:pt x="0" y="4096"/>
                </a:lnTo>
                <a:lnTo>
                  <a:pt x="992" y="2599"/>
                </a:lnTo>
                <a:lnTo>
                  <a:pt x="2649" y="1601"/>
                </a:lnTo>
                <a:lnTo>
                  <a:pt x="4745" y="936"/>
                </a:lnTo>
                <a:lnTo>
                  <a:pt x="7136" y="493"/>
                </a:lnTo>
                <a:lnTo>
                  <a:pt x="9723" y="197"/>
                </a:lnTo>
                <a:lnTo>
                  <a:pt x="12441" y="0"/>
                </a:lnTo>
                <a:lnTo>
                  <a:pt x="15246" y="860"/>
                </a:lnTo>
                <a:lnTo>
                  <a:pt x="18110" y="2427"/>
                </a:lnTo>
                <a:lnTo>
                  <a:pt x="21012" y="4463"/>
                </a:lnTo>
                <a:lnTo>
                  <a:pt x="23940" y="5820"/>
                </a:lnTo>
                <a:lnTo>
                  <a:pt x="26885" y="6725"/>
                </a:lnTo>
                <a:lnTo>
                  <a:pt x="29841" y="7329"/>
                </a:lnTo>
                <a:lnTo>
                  <a:pt x="32806" y="8723"/>
                </a:lnTo>
                <a:lnTo>
                  <a:pt x="35775" y="10645"/>
                </a:lnTo>
                <a:lnTo>
                  <a:pt x="38749" y="12918"/>
                </a:lnTo>
                <a:lnTo>
                  <a:pt x="42717" y="14433"/>
                </a:lnTo>
                <a:lnTo>
                  <a:pt x="47348" y="15444"/>
                </a:lnTo>
                <a:lnTo>
                  <a:pt x="52423" y="16118"/>
                </a:lnTo>
                <a:lnTo>
                  <a:pt x="56798" y="15575"/>
                </a:lnTo>
                <a:lnTo>
                  <a:pt x="60709" y="14220"/>
                </a:lnTo>
                <a:lnTo>
                  <a:pt x="64310" y="12326"/>
                </a:lnTo>
                <a:lnTo>
                  <a:pt x="67704" y="12054"/>
                </a:lnTo>
                <a:lnTo>
                  <a:pt x="70958" y="12866"/>
                </a:lnTo>
                <a:lnTo>
                  <a:pt x="74122" y="14399"/>
                </a:lnTo>
                <a:lnTo>
                  <a:pt x="78218" y="14429"/>
                </a:lnTo>
                <a:lnTo>
                  <a:pt x="82935" y="13457"/>
                </a:lnTo>
                <a:lnTo>
                  <a:pt x="88065" y="11816"/>
                </a:lnTo>
                <a:lnTo>
                  <a:pt x="92480" y="10722"/>
                </a:lnTo>
                <a:lnTo>
                  <a:pt x="96414" y="9994"/>
                </a:lnTo>
                <a:lnTo>
                  <a:pt x="105123" y="8824"/>
                </a:lnTo>
                <a:lnTo>
                  <a:pt x="106831" y="8727"/>
                </a:lnTo>
                <a:lnTo>
                  <a:pt x="116205" y="853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ARTInkAnnotation31"/>
          <p:cNvSpPr/>
          <p:nvPr/>
        </p:nvSpPr>
        <p:spPr>
          <a:xfrm>
            <a:off x="7074877" y="4334118"/>
            <a:ext cx="1143536" cy="862949"/>
          </a:xfrm>
          <a:custGeom>
            <a:avLst/>
            <a:gdLst/>
            <a:ahLst/>
            <a:cxnLst/>
            <a:rect l="0" t="0" r="0" b="0"/>
            <a:pathLst>
              <a:path w="1143536" h="862949">
                <a:moveTo>
                  <a:pt x="62572" y="755804"/>
                </a:moveTo>
                <a:lnTo>
                  <a:pt x="62572" y="711299"/>
                </a:lnTo>
                <a:lnTo>
                  <a:pt x="61578" y="709267"/>
                </a:lnTo>
                <a:lnTo>
                  <a:pt x="59923" y="708904"/>
                </a:lnTo>
                <a:lnTo>
                  <a:pt x="57826" y="709654"/>
                </a:lnTo>
                <a:lnTo>
                  <a:pt x="56428" y="709163"/>
                </a:lnTo>
                <a:lnTo>
                  <a:pt x="55496" y="707843"/>
                </a:lnTo>
                <a:lnTo>
                  <a:pt x="54875" y="705970"/>
                </a:lnTo>
                <a:lnTo>
                  <a:pt x="54461" y="705714"/>
                </a:lnTo>
                <a:lnTo>
                  <a:pt x="54185" y="706535"/>
                </a:lnTo>
                <a:lnTo>
                  <a:pt x="53742" y="710243"/>
                </a:lnTo>
                <a:lnTo>
                  <a:pt x="58410" y="715625"/>
                </a:lnTo>
                <a:lnTo>
                  <a:pt x="58804" y="717112"/>
                </a:lnTo>
                <a:lnTo>
                  <a:pt x="58073" y="718103"/>
                </a:lnTo>
                <a:lnTo>
                  <a:pt x="56593" y="718764"/>
                </a:lnTo>
                <a:lnTo>
                  <a:pt x="56600" y="719204"/>
                </a:lnTo>
                <a:lnTo>
                  <a:pt x="57597" y="719498"/>
                </a:lnTo>
                <a:lnTo>
                  <a:pt x="59255" y="719694"/>
                </a:lnTo>
                <a:lnTo>
                  <a:pt x="59368" y="719824"/>
                </a:lnTo>
                <a:lnTo>
                  <a:pt x="56844" y="719969"/>
                </a:lnTo>
                <a:lnTo>
                  <a:pt x="56767" y="719016"/>
                </a:lnTo>
                <a:lnTo>
                  <a:pt x="59329" y="715310"/>
                </a:lnTo>
                <a:lnTo>
                  <a:pt x="59417" y="714917"/>
                </a:lnTo>
                <a:lnTo>
                  <a:pt x="56865" y="717127"/>
                </a:lnTo>
                <a:lnTo>
                  <a:pt x="55789" y="717120"/>
                </a:lnTo>
                <a:lnTo>
                  <a:pt x="55069" y="716124"/>
                </a:lnTo>
                <a:lnTo>
                  <a:pt x="53916" y="712137"/>
                </a:lnTo>
                <a:lnTo>
                  <a:pt x="53640" y="702619"/>
                </a:lnTo>
                <a:lnTo>
                  <a:pt x="53635" y="711823"/>
                </a:lnTo>
                <a:lnTo>
                  <a:pt x="54628" y="714577"/>
                </a:lnTo>
                <a:lnTo>
                  <a:pt x="56283" y="716413"/>
                </a:lnTo>
                <a:lnTo>
                  <a:pt x="62203" y="719870"/>
                </a:lnTo>
                <a:lnTo>
                  <a:pt x="62463" y="715281"/>
                </a:lnTo>
                <a:lnTo>
                  <a:pt x="61506" y="714898"/>
                </a:lnTo>
                <a:lnTo>
                  <a:pt x="59874" y="715635"/>
                </a:lnTo>
                <a:lnTo>
                  <a:pt x="57793" y="717118"/>
                </a:lnTo>
                <a:lnTo>
                  <a:pt x="56406" y="716122"/>
                </a:lnTo>
                <a:lnTo>
                  <a:pt x="55482" y="713475"/>
                </a:lnTo>
                <a:lnTo>
                  <a:pt x="53664" y="694732"/>
                </a:lnTo>
                <a:lnTo>
                  <a:pt x="53635" y="678045"/>
                </a:lnTo>
                <a:lnTo>
                  <a:pt x="54628" y="677176"/>
                </a:lnTo>
                <a:lnTo>
                  <a:pt x="56283" y="676596"/>
                </a:lnTo>
                <a:lnTo>
                  <a:pt x="61330" y="675665"/>
                </a:lnTo>
                <a:lnTo>
                  <a:pt x="61743" y="674597"/>
                </a:lnTo>
                <a:lnTo>
                  <a:pt x="62408" y="663107"/>
                </a:lnTo>
                <a:lnTo>
                  <a:pt x="62463" y="658287"/>
                </a:lnTo>
                <a:lnTo>
                  <a:pt x="61506" y="654082"/>
                </a:lnTo>
                <a:lnTo>
                  <a:pt x="56406" y="642430"/>
                </a:lnTo>
                <a:lnTo>
                  <a:pt x="53998" y="620219"/>
                </a:lnTo>
                <a:lnTo>
                  <a:pt x="53741" y="605608"/>
                </a:lnTo>
                <a:lnTo>
                  <a:pt x="52711" y="601103"/>
                </a:lnTo>
                <a:lnTo>
                  <a:pt x="47511" y="588037"/>
                </a:lnTo>
                <a:lnTo>
                  <a:pt x="45529" y="567189"/>
                </a:lnTo>
                <a:lnTo>
                  <a:pt x="44803" y="540527"/>
                </a:lnTo>
                <a:lnTo>
                  <a:pt x="44726" y="530181"/>
                </a:lnTo>
                <a:lnTo>
                  <a:pt x="42060" y="521251"/>
                </a:lnTo>
                <a:lnTo>
                  <a:pt x="38557" y="511660"/>
                </a:lnTo>
                <a:lnTo>
                  <a:pt x="36585" y="499689"/>
                </a:lnTo>
                <a:lnTo>
                  <a:pt x="35008" y="483024"/>
                </a:lnTo>
                <a:lnTo>
                  <a:pt x="28729" y="456520"/>
                </a:lnTo>
                <a:lnTo>
                  <a:pt x="27194" y="431662"/>
                </a:lnTo>
                <a:lnTo>
                  <a:pt x="26074" y="425607"/>
                </a:lnTo>
                <a:lnTo>
                  <a:pt x="20748" y="409369"/>
                </a:lnTo>
                <a:lnTo>
                  <a:pt x="17735" y="383723"/>
                </a:lnTo>
                <a:lnTo>
                  <a:pt x="11986" y="366532"/>
                </a:lnTo>
                <a:lnTo>
                  <a:pt x="9540" y="340354"/>
                </a:lnTo>
                <a:lnTo>
                  <a:pt x="9340" y="335962"/>
                </a:lnTo>
                <a:lnTo>
                  <a:pt x="15161" y="310503"/>
                </a:lnTo>
                <a:lnTo>
                  <a:pt x="16669" y="304884"/>
                </a:lnTo>
                <a:lnTo>
                  <a:pt x="14692" y="297095"/>
                </a:lnTo>
                <a:lnTo>
                  <a:pt x="12774" y="292240"/>
                </a:lnTo>
                <a:lnTo>
                  <a:pt x="12488" y="287019"/>
                </a:lnTo>
                <a:lnTo>
                  <a:pt x="16518" y="264381"/>
                </a:lnTo>
                <a:lnTo>
                  <a:pt x="17474" y="244080"/>
                </a:lnTo>
                <a:lnTo>
                  <a:pt x="17798" y="215293"/>
                </a:lnTo>
                <a:lnTo>
                  <a:pt x="13108" y="191832"/>
                </a:lnTo>
                <a:lnTo>
                  <a:pt x="9762" y="169511"/>
                </a:lnTo>
                <a:lnTo>
                  <a:pt x="9102" y="143788"/>
                </a:lnTo>
                <a:lnTo>
                  <a:pt x="8971" y="128565"/>
                </a:lnTo>
                <a:lnTo>
                  <a:pt x="9954" y="125317"/>
                </a:lnTo>
                <a:lnTo>
                  <a:pt x="15087" y="116004"/>
                </a:lnTo>
                <a:lnTo>
                  <a:pt x="16638" y="109961"/>
                </a:lnTo>
                <a:lnTo>
                  <a:pt x="17511" y="100981"/>
                </a:lnTo>
                <a:lnTo>
                  <a:pt x="16640" y="97997"/>
                </a:lnTo>
                <a:lnTo>
                  <a:pt x="13023" y="92037"/>
                </a:lnTo>
                <a:lnTo>
                  <a:pt x="10754" y="83434"/>
                </a:lnTo>
                <a:lnTo>
                  <a:pt x="10150" y="78362"/>
                </a:lnTo>
                <a:lnTo>
                  <a:pt x="8752" y="74980"/>
                </a:lnTo>
                <a:lnTo>
                  <a:pt x="6828" y="72726"/>
                </a:lnTo>
                <a:lnTo>
                  <a:pt x="4552" y="71223"/>
                </a:lnTo>
                <a:lnTo>
                  <a:pt x="3034" y="68237"/>
                </a:lnTo>
                <a:lnTo>
                  <a:pt x="399" y="53104"/>
                </a:lnTo>
                <a:lnTo>
                  <a:pt x="6" y="27892"/>
                </a:lnTo>
                <a:lnTo>
                  <a:pt x="0" y="32492"/>
                </a:lnTo>
                <a:lnTo>
                  <a:pt x="0" y="24810"/>
                </a:lnTo>
                <a:lnTo>
                  <a:pt x="7696" y="15989"/>
                </a:lnTo>
                <a:lnTo>
                  <a:pt x="16525" y="7070"/>
                </a:lnTo>
                <a:lnTo>
                  <a:pt x="17969" y="6616"/>
                </a:lnTo>
                <a:lnTo>
                  <a:pt x="22222" y="6112"/>
                </a:lnTo>
                <a:lnTo>
                  <a:pt x="24747" y="6970"/>
                </a:lnTo>
                <a:lnTo>
                  <a:pt x="33044" y="11926"/>
                </a:lnTo>
                <a:lnTo>
                  <a:pt x="38854" y="13434"/>
                </a:lnTo>
                <a:lnTo>
                  <a:pt x="40801" y="14828"/>
                </a:lnTo>
                <a:lnTo>
                  <a:pt x="42099" y="16749"/>
                </a:lnTo>
                <a:lnTo>
                  <a:pt x="42963" y="19022"/>
                </a:lnTo>
                <a:lnTo>
                  <a:pt x="44534" y="20538"/>
                </a:lnTo>
                <a:lnTo>
                  <a:pt x="46573" y="21548"/>
                </a:lnTo>
                <a:lnTo>
                  <a:pt x="48926" y="22222"/>
                </a:lnTo>
                <a:lnTo>
                  <a:pt x="52481" y="21679"/>
                </a:lnTo>
                <a:lnTo>
                  <a:pt x="87839" y="10232"/>
                </a:lnTo>
                <a:lnTo>
                  <a:pt x="92328" y="9716"/>
                </a:lnTo>
                <a:lnTo>
                  <a:pt x="96314" y="10365"/>
                </a:lnTo>
                <a:lnTo>
                  <a:pt x="99965" y="11790"/>
                </a:lnTo>
                <a:lnTo>
                  <a:pt x="104385" y="10755"/>
                </a:lnTo>
                <a:lnTo>
                  <a:pt x="114593" y="4314"/>
                </a:lnTo>
                <a:lnTo>
                  <a:pt x="119104" y="2795"/>
                </a:lnTo>
                <a:lnTo>
                  <a:pt x="123103" y="2774"/>
                </a:lnTo>
                <a:lnTo>
                  <a:pt x="126763" y="3753"/>
                </a:lnTo>
                <a:lnTo>
                  <a:pt x="131189" y="3413"/>
                </a:lnTo>
                <a:lnTo>
                  <a:pt x="141404" y="389"/>
                </a:lnTo>
                <a:lnTo>
                  <a:pt x="146910" y="179"/>
                </a:lnTo>
                <a:lnTo>
                  <a:pt x="181836" y="6086"/>
                </a:lnTo>
                <a:lnTo>
                  <a:pt x="200651" y="11664"/>
                </a:lnTo>
                <a:lnTo>
                  <a:pt x="230550" y="14052"/>
                </a:lnTo>
                <a:lnTo>
                  <a:pt x="260625" y="14523"/>
                </a:lnTo>
                <a:lnTo>
                  <a:pt x="294265" y="9472"/>
                </a:lnTo>
                <a:lnTo>
                  <a:pt x="315737" y="11675"/>
                </a:lnTo>
                <a:lnTo>
                  <a:pt x="349183" y="7182"/>
                </a:lnTo>
                <a:lnTo>
                  <a:pt x="366745" y="5372"/>
                </a:lnTo>
                <a:lnTo>
                  <a:pt x="384483" y="1260"/>
                </a:lnTo>
                <a:lnTo>
                  <a:pt x="402297" y="1417"/>
                </a:lnTo>
                <a:lnTo>
                  <a:pt x="438013" y="4862"/>
                </a:lnTo>
                <a:lnTo>
                  <a:pt x="469568" y="10199"/>
                </a:lnTo>
                <a:lnTo>
                  <a:pt x="499333" y="13324"/>
                </a:lnTo>
                <a:lnTo>
                  <a:pt x="531769" y="14249"/>
                </a:lnTo>
                <a:lnTo>
                  <a:pt x="561795" y="14524"/>
                </a:lnTo>
                <a:lnTo>
                  <a:pt x="589563" y="9865"/>
                </a:lnTo>
                <a:lnTo>
                  <a:pt x="607664" y="10202"/>
                </a:lnTo>
                <a:lnTo>
                  <a:pt x="616662" y="11681"/>
                </a:lnTo>
                <a:lnTo>
                  <a:pt x="637253" y="10679"/>
                </a:lnTo>
                <a:lnTo>
                  <a:pt x="668534" y="7182"/>
                </a:lnTo>
                <a:lnTo>
                  <a:pt x="687456" y="5372"/>
                </a:lnTo>
                <a:lnTo>
                  <a:pt x="714859" y="759"/>
                </a:lnTo>
                <a:lnTo>
                  <a:pt x="742844" y="2810"/>
                </a:lnTo>
                <a:lnTo>
                  <a:pt x="774862" y="0"/>
                </a:lnTo>
                <a:lnTo>
                  <a:pt x="803661" y="3577"/>
                </a:lnTo>
                <a:lnTo>
                  <a:pt x="831065" y="6070"/>
                </a:lnTo>
                <a:lnTo>
                  <a:pt x="864370" y="12652"/>
                </a:lnTo>
                <a:lnTo>
                  <a:pt x="895117" y="14247"/>
                </a:lnTo>
                <a:lnTo>
                  <a:pt x="916320" y="14523"/>
                </a:lnTo>
                <a:lnTo>
                  <a:pt x="921753" y="13570"/>
                </a:lnTo>
                <a:lnTo>
                  <a:pt x="930439" y="9864"/>
                </a:lnTo>
                <a:lnTo>
                  <a:pt x="935138" y="9472"/>
                </a:lnTo>
                <a:lnTo>
                  <a:pt x="951244" y="11675"/>
                </a:lnTo>
                <a:lnTo>
                  <a:pt x="975645" y="6691"/>
                </a:lnTo>
                <a:lnTo>
                  <a:pt x="978188" y="5372"/>
                </a:lnTo>
                <a:lnTo>
                  <a:pt x="979883" y="3500"/>
                </a:lnTo>
                <a:lnTo>
                  <a:pt x="981012" y="1260"/>
                </a:lnTo>
                <a:lnTo>
                  <a:pt x="982759" y="759"/>
                </a:lnTo>
                <a:lnTo>
                  <a:pt x="984917" y="1417"/>
                </a:lnTo>
                <a:lnTo>
                  <a:pt x="990771" y="4862"/>
                </a:lnTo>
                <a:lnTo>
                  <a:pt x="991252" y="6137"/>
                </a:lnTo>
                <a:lnTo>
                  <a:pt x="992022" y="15312"/>
                </a:lnTo>
                <a:lnTo>
                  <a:pt x="992201" y="23086"/>
                </a:lnTo>
                <a:lnTo>
                  <a:pt x="992209" y="18329"/>
                </a:lnTo>
                <a:lnTo>
                  <a:pt x="992211" y="20579"/>
                </a:lnTo>
                <a:lnTo>
                  <a:pt x="992211" y="11686"/>
                </a:lnTo>
                <a:lnTo>
                  <a:pt x="992211" y="12670"/>
                </a:lnTo>
                <a:lnTo>
                  <a:pt x="992211" y="6026"/>
                </a:lnTo>
                <a:lnTo>
                  <a:pt x="992211" y="23760"/>
                </a:lnTo>
                <a:lnTo>
                  <a:pt x="991218" y="26673"/>
                </a:lnTo>
                <a:lnTo>
                  <a:pt x="989562" y="28615"/>
                </a:lnTo>
                <a:lnTo>
                  <a:pt x="987466" y="29910"/>
                </a:lnTo>
                <a:lnTo>
                  <a:pt x="986068" y="31765"/>
                </a:lnTo>
                <a:lnTo>
                  <a:pt x="985137" y="33994"/>
                </a:lnTo>
                <a:lnTo>
                  <a:pt x="983824" y="41871"/>
                </a:lnTo>
                <a:lnTo>
                  <a:pt x="983382" y="48682"/>
                </a:lnTo>
                <a:lnTo>
                  <a:pt x="975585" y="65588"/>
                </a:lnTo>
                <a:lnTo>
                  <a:pt x="974407" y="87245"/>
                </a:lnTo>
                <a:lnTo>
                  <a:pt x="974336" y="146031"/>
                </a:lnTo>
                <a:lnTo>
                  <a:pt x="971687" y="162663"/>
                </a:lnTo>
                <a:lnTo>
                  <a:pt x="968191" y="177662"/>
                </a:lnTo>
                <a:lnTo>
                  <a:pt x="966224" y="202841"/>
                </a:lnTo>
                <a:lnTo>
                  <a:pt x="965640" y="227169"/>
                </a:lnTo>
                <a:lnTo>
                  <a:pt x="965405" y="281481"/>
                </a:lnTo>
                <a:lnTo>
                  <a:pt x="965396" y="318390"/>
                </a:lnTo>
                <a:lnTo>
                  <a:pt x="970141" y="338796"/>
                </a:lnTo>
                <a:lnTo>
                  <a:pt x="973093" y="358953"/>
                </a:lnTo>
                <a:lnTo>
                  <a:pt x="973966" y="382234"/>
                </a:lnTo>
                <a:lnTo>
                  <a:pt x="976818" y="396626"/>
                </a:lnTo>
                <a:lnTo>
                  <a:pt x="978970" y="403243"/>
                </a:lnTo>
                <a:lnTo>
                  <a:pt x="979411" y="409638"/>
                </a:lnTo>
                <a:lnTo>
                  <a:pt x="977273" y="427127"/>
                </a:lnTo>
                <a:lnTo>
                  <a:pt x="978280" y="431514"/>
                </a:lnTo>
                <a:lnTo>
                  <a:pt x="981054" y="439035"/>
                </a:lnTo>
                <a:lnTo>
                  <a:pt x="982835" y="451947"/>
                </a:lnTo>
                <a:lnTo>
                  <a:pt x="983247" y="465327"/>
                </a:lnTo>
                <a:lnTo>
                  <a:pt x="983267" y="457839"/>
                </a:lnTo>
                <a:lnTo>
                  <a:pt x="983271" y="459002"/>
                </a:lnTo>
                <a:lnTo>
                  <a:pt x="983273" y="449355"/>
                </a:lnTo>
                <a:lnTo>
                  <a:pt x="983273" y="456769"/>
                </a:lnTo>
                <a:lnTo>
                  <a:pt x="982280" y="458221"/>
                </a:lnTo>
                <a:lnTo>
                  <a:pt x="980624" y="459188"/>
                </a:lnTo>
                <a:lnTo>
                  <a:pt x="976137" y="460263"/>
                </a:lnTo>
                <a:lnTo>
                  <a:pt x="962260" y="461011"/>
                </a:lnTo>
                <a:lnTo>
                  <a:pt x="960326" y="459063"/>
                </a:lnTo>
                <a:lnTo>
                  <a:pt x="959036" y="455782"/>
                </a:lnTo>
                <a:lnTo>
                  <a:pt x="958176" y="451609"/>
                </a:lnTo>
                <a:lnTo>
                  <a:pt x="955616" y="449820"/>
                </a:lnTo>
                <a:lnTo>
                  <a:pt x="951923" y="449620"/>
                </a:lnTo>
                <a:lnTo>
                  <a:pt x="947475" y="450477"/>
                </a:lnTo>
                <a:lnTo>
                  <a:pt x="943516" y="449065"/>
                </a:lnTo>
                <a:lnTo>
                  <a:pt x="939884" y="446140"/>
                </a:lnTo>
                <a:lnTo>
                  <a:pt x="936469" y="442205"/>
                </a:lnTo>
                <a:lnTo>
                  <a:pt x="933199" y="440574"/>
                </a:lnTo>
                <a:lnTo>
                  <a:pt x="930028" y="440478"/>
                </a:lnTo>
                <a:lnTo>
                  <a:pt x="926919" y="441407"/>
                </a:lnTo>
                <a:lnTo>
                  <a:pt x="922859" y="441034"/>
                </a:lnTo>
                <a:lnTo>
                  <a:pt x="901109" y="435413"/>
                </a:lnTo>
                <a:lnTo>
                  <a:pt x="897708" y="436045"/>
                </a:lnTo>
                <a:lnTo>
                  <a:pt x="891280" y="439395"/>
                </a:lnTo>
                <a:lnTo>
                  <a:pt x="860618" y="463042"/>
                </a:lnTo>
                <a:lnTo>
                  <a:pt x="855816" y="468356"/>
                </a:lnTo>
                <a:lnTo>
                  <a:pt x="843317" y="489063"/>
                </a:lnTo>
                <a:lnTo>
                  <a:pt x="833006" y="501984"/>
                </a:lnTo>
                <a:lnTo>
                  <a:pt x="821803" y="511695"/>
                </a:lnTo>
                <a:lnTo>
                  <a:pt x="816033" y="515675"/>
                </a:lnTo>
                <a:lnTo>
                  <a:pt x="811195" y="521303"/>
                </a:lnTo>
                <a:lnTo>
                  <a:pt x="798645" y="542455"/>
                </a:lnTo>
                <a:lnTo>
                  <a:pt x="782788" y="562723"/>
                </a:lnTo>
                <a:lnTo>
                  <a:pt x="771342" y="578708"/>
                </a:lnTo>
                <a:lnTo>
                  <a:pt x="764930" y="593090"/>
                </a:lnTo>
                <a:lnTo>
                  <a:pt x="758673" y="614988"/>
                </a:lnTo>
                <a:lnTo>
                  <a:pt x="750529" y="637682"/>
                </a:lnTo>
                <a:lnTo>
                  <a:pt x="747660" y="644314"/>
                </a:lnTo>
                <a:lnTo>
                  <a:pt x="744473" y="662266"/>
                </a:lnTo>
                <a:lnTo>
                  <a:pt x="743057" y="682481"/>
                </a:lnTo>
                <a:lnTo>
                  <a:pt x="742428" y="701388"/>
                </a:lnTo>
                <a:lnTo>
                  <a:pt x="741968" y="763419"/>
                </a:lnTo>
                <a:lnTo>
                  <a:pt x="744592" y="779362"/>
                </a:lnTo>
                <a:lnTo>
                  <a:pt x="748075" y="794056"/>
                </a:lnTo>
                <a:lnTo>
                  <a:pt x="751030" y="817078"/>
                </a:lnTo>
                <a:lnTo>
                  <a:pt x="763196" y="842942"/>
                </a:lnTo>
                <a:lnTo>
                  <a:pt x="766037" y="846638"/>
                </a:lnTo>
                <a:lnTo>
                  <a:pt x="768924" y="849102"/>
                </a:lnTo>
                <a:lnTo>
                  <a:pt x="776768" y="852832"/>
                </a:lnTo>
                <a:lnTo>
                  <a:pt x="796943" y="859518"/>
                </a:lnTo>
                <a:lnTo>
                  <a:pt x="828122" y="862507"/>
                </a:lnTo>
                <a:lnTo>
                  <a:pt x="860751" y="862901"/>
                </a:lnTo>
                <a:lnTo>
                  <a:pt x="894402" y="862948"/>
                </a:lnTo>
                <a:lnTo>
                  <a:pt x="909344" y="860309"/>
                </a:lnTo>
                <a:lnTo>
                  <a:pt x="939867" y="850530"/>
                </a:lnTo>
                <a:lnTo>
                  <a:pt x="965777" y="837228"/>
                </a:lnTo>
                <a:lnTo>
                  <a:pt x="995083" y="813964"/>
                </a:lnTo>
                <a:lnTo>
                  <a:pt x="1025885" y="787026"/>
                </a:lnTo>
                <a:lnTo>
                  <a:pt x="1032538" y="782572"/>
                </a:lnTo>
                <a:lnTo>
                  <a:pt x="1056138" y="757340"/>
                </a:lnTo>
                <a:lnTo>
                  <a:pt x="1077527" y="732663"/>
                </a:lnTo>
                <a:lnTo>
                  <a:pt x="1093084" y="710582"/>
                </a:lnTo>
                <a:lnTo>
                  <a:pt x="1110391" y="684841"/>
                </a:lnTo>
                <a:lnTo>
                  <a:pt x="1127898" y="665388"/>
                </a:lnTo>
                <a:lnTo>
                  <a:pt x="1130343" y="660800"/>
                </a:lnTo>
                <a:lnTo>
                  <a:pt x="1136915" y="639179"/>
                </a:lnTo>
                <a:lnTo>
                  <a:pt x="1140947" y="627572"/>
                </a:lnTo>
                <a:lnTo>
                  <a:pt x="1143535" y="601306"/>
                </a:lnTo>
                <a:lnTo>
                  <a:pt x="1142895" y="585935"/>
                </a:lnTo>
                <a:lnTo>
                  <a:pt x="1136951" y="565132"/>
                </a:lnTo>
                <a:lnTo>
                  <a:pt x="1128900" y="542543"/>
                </a:lnTo>
                <a:lnTo>
                  <a:pt x="1117281" y="519723"/>
                </a:lnTo>
                <a:lnTo>
                  <a:pt x="1114326" y="512097"/>
                </a:lnTo>
                <a:lnTo>
                  <a:pt x="1110369" y="506020"/>
                </a:lnTo>
                <a:lnTo>
                  <a:pt x="1088797" y="485753"/>
                </a:lnTo>
                <a:lnTo>
                  <a:pt x="1084412" y="483496"/>
                </a:lnTo>
                <a:lnTo>
                  <a:pt x="1052520" y="473242"/>
                </a:lnTo>
                <a:lnTo>
                  <a:pt x="1039987" y="470999"/>
                </a:lnTo>
                <a:lnTo>
                  <a:pt x="1024134" y="469341"/>
                </a:lnTo>
                <a:lnTo>
                  <a:pt x="1012689" y="465438"/>
                </a:lnTo>
                <a:lnTo>
                  <a:pt x="1006857" y="465984"/>
                </a:lnTo>
                <a:lnTo>
                  <a:pt x="1000981" y="468333"/>
                </a:lnTo>
                <a:lnTo>
                  <a:pt x="995080" y="471883"/>
                </a:lnTo>
                <a:lnTo>
                  <a:pt x="990150" y="473258"/>
                </a:lnTo>
                <a:lnTo>
                  <a:pt x="985871" y="473182"/>
                </a:lnTo>
                <a:lnTo>
                  <a:pt x="974334" y="47005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ARTInkAnnotation32"/>
          <p:cNvSpPr/>
          <p:nvPr/>
        </p:nvSpPr>
        <p:spPr>
          <a:xfrm>
            <a:off x="7155326" y="5161358"/>
            <a:ext cx="929532" cy="552555"/>
          </a:xfrm>
          <a:custGeom>
            <a:avLst/>
            <a:gdLst/>
            <a:ahLst/>
            <a:cxnLst/>
            <a:rect l="0" t="0" r="0" b="0"/>
            <a:pathLst>
              <a:path w="929532" h="552555">
                <a:moveTo>
                  <a:pt x="876007" y="35719"/>
                </a:moveTo>
                <a:lnTo>
                  <a:pt x="876007" y="21498"/>
                </a:lnTo>
                <a:lnTo>
                  <a:pt x="875014" y="20285"/>
                </a:lnTo>
                <a:lnTo>
                  <a:pt x="873357" y="22453"/>
                </a:lnTo>
                <a:lnTo>
                  <a:pt x="871261" y="26876"/>
                </a:lnTo>
                <a:lnTo>
                  <a:pt x="869863" y="27839"/>
                </a:lnTo>
                <a:lnTo>
                  <a:pt x="868932" y="26497"/>
                </a:lnTo>
                <a:lnTo>
                  <a:pt x="868310" y="23618"/>
                </a:lnTo>
                <a:lnTo>
                  <a:pt x="867896" y="22691"/>
                </a:lnTo>
                <a:lnTo>
                  <a:pt x="867619" y="23065"/>
                </a:lnTo>
                <a:lnTo>
                  <a:pt x="867116" y="37952"/>
                </a:lnTo>
                <a:lnTo>
                  <a:pt x="867101" y="37208"/>
                </a:lnTo>
                <a:lnTo>
                  <a:pt x="859374" y="51227"/>
                </a:lnTo>
                <a:lnTo>
                  <a:pt x="858376" y="66380"/>
                </a:lnTo>
                <a:lnTo>
                  <a:pt x="858239" y="73490"/>
                </a:lnTo>
                <a:lnTo>
                  <a:pt x="860826" y="85248"/>
                </a:lnTo>
                <a:lnTo>
                  <a:pt x="864294" y="98412"/>
                </a:lnTo>
                <a:lnTo>
                  <a:pt x="867240" y="113385"/>
                </a:lnTo>
                <a:lnTo>
                  <a:pt x="871449" y="127785"/>
                </a:lnTo>
                <a:lnTo>
                  <a:pt x="873980" y="141460"/>
                </a:lnTo>
                <a:lnTo>
                  <a:pt x="876100" y="154153"/>
                </a:lnTo>
                <a:lnTo>
                  <a:pt x="880352" y="166408"/>
                </a:lnTo>
                <a:lnTo>
                  <a:pt x="882904" y="178470"/>
                </a:lnTo>
                <a:lnTo>
                  <a:pt x="883585" y="184464"/>
                </a:lnTo>
                <a:lnTo>
                  <a:pt x="886990" y="193771"/>
                </a:lnTo>
                <a:lnTo>
                  <a:pt x="889287" y="197642"/>
                </a:lnTo>
                <a:lnTo>
                  <a:pt x="891841" y="209881"/>
                </a:lnTo>
                <a:lnTo>
                  <a:pt x="893970" y="224250"/>
                </a:lnTo>
                <a:lnTo>
                  <a:pt x="898226" y="237250"/>
                </a:lnTo>
                <a:lnTo>
                  <a:pt x="900781" y="252289"/>
                </a:lnTo>
                <a:lnTo>
                  <a:pt x="901916" y="266910"/>
                </a:lnTo>
                <a:lnTo>
                  <a:pt x="902554" y="281712"/>
                </a:lnTo>
                <a:lnTo>
                  <a:pt x="902703" y="292555"/>
                </a:lnTo>
                <a:lnTo>
                  <a:pt x="905419" y="306634"/>
                </a:lnTo>
                <a:lnTo>
                  <a:pt x="909937" y="322813"/>
                </a:lnTo>
                <a:lnTo>
                  <a:pt x="915255" y="339926"/>
                </a:lnTo>
                <a:lnTo>
                  <a:pt x="918281" y="354808"/>
                </a:lnTo>
                <a:lnTo>
                  <a:pt x="919625" y="369029"/>
                </a:lnTo>
                <a:lnTo>
                  <a:pt x="920222" y="385272"/>
                </a:lnTo>
                <a:lnTo>
                  <a:pt x="920606" y="411830"/>
                </a:lnTo>
                <a:lnTo>
                  <a:pt x="920701" y="482163"/>
                </a:lnTo>
                <a:lnTo>
                  <a:pt x="921694" y="485153"/>
                </a:lnTo>
                <a:lnTo>
                  <a:pt x="923350" y="487146"/>
                </a:lnTo>
                <a:lnTo>
                  <a:pt x="925446" y="488476"/>
                </a:lnTo>
                <a:lnTo>
                  <a:pt x="926845" y="491346"/>
                </a:lnTo>
                <a:lnTo>
                  <a:pt x="928812" y="503875"/>
                </a:lnTo>
                <a:lnTo>
                  <a:pt x="929531" y="520618"/>
                </a:lnTo>
                <a:lnTo>
                  <a:pt x="928574" y="523688"/>
                </a:lnTo>
                <a:lnTo>
                  <a:pt x="921067" y="535252"/>
                </a:lnTo>
                <a:lnTo>
                  <a:pt x="920809" y="530885"/>
                </a:lnTo>
                <a:lnTo>
                  <a:pt x="919781" y="530532"/>
                </a:lnTo>
                <a:lnTo>
                  <a:pt x="918101" y="531290"/>
                </a:lnTo>
                <a:lnTo>
                  <a:pt x="915989" y="532787"/>
                </a:lnTo>
                <a:lnTo>
                  <a:pt x="914579" y="532794"/>
                </a:lnTo>
                <a:lnTo>
                  <a:pt x="913641" y="531805"/>
                </a:lnTo>
                <a:lnTo>
                  <a:pt x="913014" y="530154"/>
                </a:lnTo>
                <a:lnTo>
                  <a:pt x="912597" y="530046"/>
                </a:lnTo>
                <a:lnTo>
                  <a:pt x="912319" y="530966"/>
                </a:lnTo>
                <a:lnTo>
                  <a:pt x="912134" y="532571"/>
                </a:lnTo>
                <a:lnTo>
                  <a:pt x="911873" y="525350"/>
                </a:lnTo>
                <a:lnTo>
                  <a:pt x="910843" y="523866"/>
                </a:lnTo>
                <a:lnTo>
                  <a:pt x="909163" y="523870"/>
                </a:lnTo>
                <a:lnTo>
                  <a:pt x="904076" y="526263"/>
                </a:lnTo>
                <a:lnTo>
                  <a:pt x="903658" y="527452"/>
                </a:lnTo>
                <a:lnTo>
                  <a:pt x="903194" y="531418"/>
                </a:lnTo>
                <a:lnTo>
                  <a:pt x="902078" y="532873"/>
                </a:lnTo>
                <a:lnTo>
                  <a:pt x="900340" y="533843"/>
                </a:lnTo>
                <a:lnTo>
                  <a:pt x="898189" y="534489"/>
                </a:lnTo>
                <a:lnTo>
                  <a:pt x="896753" y="535912"/>
                </a:lnTo>
                <a:lnTo>
                  <a:pt x="895798" y="537853"/>
                </a:lnTo>
                <a:lnTo>
                  <a:pt x="895160" y="540140"/>
                </a:lnTo>
                <a:lnTo>
                  <a:pt x="893742" y="541664"/>
                </a:lnTo>
                <a:lnTo>
                  <a:pt x="891803" y="542679"/>
                </a:lnTo>
                <a:lnTo>
                  <a:pt x="889518" y="543357"/>
                </a:lnTo>
                <a:lnTo>
                  <a:pt x="887000" y="542816"/>
                </a:lnTo>
                <a:lnTo>
                  <a:pt x="881554" y="539570"/>
                </a:lnTo>
                <a:lnTo>
                  <a:pt x="878712" y="539299"/>
                </a:lnTo>
                <a:lnTo>
                  <a:pt x="875825" y="540111"/>
                </a:lnTo>
                <a:lnTo>
                  <a:pt x="872905" y="541645"/>
                </a:lnTo>
                <a:lnTo>
                  <a:pt x="869967" y="540683"/>
                </a:lnTo>
                <a:lnTo>
                  <a:pt x="867013" y="538057"/>
                </a:lnTo>
                <a:lnTo>
                  <a:pt x="864052" y="534322"/>
                </a:lnTo>
                <a:lnTo>
                  <a:pt x="861085" y="532825"/>
                </a:lnTo>
                <a:lnTo>
                  <a:pt x="858113" y="532818"/>
                </a:lnTo>
                <a:lnTo>
                  <a:pt x="855138" y="533807"/>
                </a:lnTo>
                <a:lnTo>
                  <a:pt x="852163" y="533473"/>
                </a:lnTo>
                <a:lnTo>
                  <a:pt x="849185" y="532258"/>
                </a:lnTo>
                <a:lnTo>
                  <a:pt x="846208" y="530456"/>
                </a:lnTo>
                <a:lnTo>
                  <a:pt x="837601" y="528454"/>
                </a:lnTo>
                <a:lnTo>
                  <a:pt x="820636" y="527169"/>
                </a:lnTo>
                <a:lnTo>
                  <a:pt x="811338" y="529639"/>
                </a:lnTo>
                <a:lnTo>
                  <a:pt x="801579" y="533052"/>
                </a:lnTo>
                <a:lnTo>
                  <a:pt x="789506" y="535965"/>
                </a:lnTo>
                <a:lnTo>
                  <a:pt x="773790" y="541679"/>
                </a:lnTo>
                <a:lnTo>
                  <a:pt x="744784" y="544313"/>
                </a:lnTo>
                <a:lnTo>
                  <a:pt x="726991" y="544594"/>
                </a:lnTo>
                <a:lnTo>
                  <a:pt x="715092" y="542014"/>
                </a:lnTo>
                <a:lnTo>
                  <a:pt x="709138" y="539937"/>
                </a:lnTo>
                <a:lnTo>
                  <a:pt x="703182" y="539544"/>
                </a:lnTo>
                <a:lnTo>
                  <a:pt x="685310" y="541748"/>
                </a:lnTo>
                <a:lnTo>
                  <a:pt x="658826" y="537254"/>
                </a:lnTo>
                <a:lnTo>
                  <a:pt x="643414" y="535445"/>
                </a:lnTo>
                <a:lnTo>
                  <a:pt x="629941" y="531333"/>
                </a:lnTo>
                <a:lnTo>
                  <a:pt x="622575" y="530831"/>
                </a:lnTo>
                <a:lnTo>
                  <a:pt x="591991" y="534511"/>
                </a:lnTo>
                <a:lnTo>
                  <a:pt x="578946" y="536209"/>
                </a:lnTo>
                <a:lnTo>
                  <a:pt x="551738" y="545384"/>
                </a:lnTo>
                <a:lnTo>
                  <a:pt x="535233" y="549972"/>
                </a:lnTo>
                <a:lnTo>
                  <a:pt x="509189" y="552554"/>
                </a:lnTo>
                <a:lnTo>
                  <a:pt x="482601" y="552327"/>
                </a:lnTo>
                <a:lnTo>
                  <a:pt x="455853" y="548401"/>
                </a:lnTo>
                <a:lnTo>
                  <a:pt x="437990" y="550651"/>
                </a:lnTo>
                <a:lnTo>
                  <a:pt x="430050" y="549663"/>
                </a:lnTo>
                <a:lnTo>
                  <a:pt x="422768" y="547021"/>
                </a:lnTo>
                <a:lnTo>
                  <a:pt x="415928" y="543275"/>
                </a:lnTo>
                <a:lnTo>
                  <a:pt x="408389" y="541769"/>
                </a:lnTo>
                <a:lnTo>
                  <a:pt x="392066" y="542743"/>
                </a:lnTo>
                <a:lnTo>
                  <a:pt x="383541" y="541414"/>
                </a:lnTo>
                <a:lnTo>
                  <a:pt x="357309" y="533042"/>
                </a:lnTo>
                <a:lnTo>
                  <a:pt x="331658" y="533537"/>
                </a:lnTo>
                <a:lnTo>
                  <a:pt x="317573" y="530484"/>
                </a:lnTo>
                <a:lnTo>
                  <a:pt x="310043" y="531259"/>
                </a:lnTo>
                <a:lnTo>
                  <a:pt x="286202" y="539844"/>
                </a:lnTo>
                <a:lnTo>
                  <a:pt x="265123" y="543269"/>
                </a:lnTo>
                <a:lnTo>
                  <a:pt x="241441" y="544285"/>
                </a:lnTo>
                <a:lnTo>
                  <a:pt x="215138" y="544627"/>
                </a:lnTo>
                <a:lnTo>
                  <a:pt x="186071" y="544695"/>
                </a:lnTo>
                <a:lnTo>
                  <a:pt x="171756" y="542059"/>
                </a:lnTo>
                <a:lnTo>
                  <a:pt x="165158" y="539966"/>
                </a:lnTo>
                <a:lnTo>
                  <a:pt x="159765" y="539564"/>
                </a:lnTo>
                <a:lnTo>
                  <a:pt x="155177" y="540288"/>
                </a:lnTo>
                <a:lnTo>
                  <a:pt x="151125" y="541762"/>
                </a:lnTo>
                <a:lnTo>
                  <a:pt x="146438" y="540761"/>
                </a:lnTo>
                <a:lnTo>
                  <a:pt x="135932" y="534357"/>
                </a:lnTo>
                <a:lnTo>
                  <a:pt x="130350" y="532847"/>
                </a:lnTo>
                <a:lnTo>
                  <a:pt x="124642" y="532833"/>
                </a:lnTo>
                <a:lnTo>
                  <a:pt x="118850" y="533816"/>
                </a:lnTo>
                <a:lnTo>
                  <a:pt x="113996" y="532487"/>
                </a:lnTo>
                <a:lnTo>
                  <a:pt x="109766" y="529617"/>
                </a:lnTo>
                <a:lnTo>
                  <a:pt x="105954" y="525719"/>
                </a:lnTo>
                <a:lnTo>
                  <a:pt x="102418" y="524112"/>
                </a:lnTo>
                <a:lnTo>
                  <a:pt x="99068" y="524033"/>
                </a:lnTo>
                <a:lnTo>
                  <a:pt x="92697" y="525600"/>
                </a:lnTo>
                <a:lnTo>
                  <a:pt x="86555" y="526295"/>
                </a:lnTo>
                <a:lnTo>
                  <a:pt x="83527" y="527473"/>
                </a:lnTo>
                <a:lnTo>
                  <a:pt x="73290" y="534492"/>
                </a:lnTo>
                <a:lnTo>
                  <a:pt x="69653" y="535209"/>
                </a:lnTo>
                <a:lnTo>
                  <a:pt x="59225" y="535669"/>
                </a:lnTo>
                <a:lnTo>
                  <a:pt x="57361" y="533722"/>
                </a:lnTo>
                <a:lnTo>
                  <a:pt x="56118" y="530440"/>
                </a:lnTo>
                <a:lnTo>
                  <a:pt x="54737" y="524479"/>
                </a:lnTo>
                <a:lnTo>
                  <a:pt x="54369" y="524278"/>
                </a:lnTo>
                <a:lnTo>
                  <a:pt x="54124" y="525135"/>
                </a:lnTo>
                <a:lnTo>
                  <a:pt x="53961" y="524716"/>
                </a:lnTo>
                <a:lnTo>
                  <a:pt x="53646" y="508765"/>
                </a:lnTo>
                <a:lnTo>
                  <a:pt x="53640" y="506577"/>
                </a:lnTo>
                <a:lnTo>
                  <a:pt x="53637" y="507382"/>
                </a:lnTo>
                <a:lnTo>
                  <a:pt x="53634" y="503530"/>
                </a:lnTo>
                <a:lnTo>
                  <a:pt x="53633" y="508722"/>
                </a:lnTo>
                <a:lnTo>
                  <a:pt x="53633" y="496540"/>
                </a:lnTo>
                <a:lnTo>
                  <a:pt x="52641" y="494738"/>
                </a:lnTo>
                <a:lnTo>
                  <a:pt x="50985" y="493537"/>
                </a:lnTo>
                <a:lnTo>
                  <a:pt x="48888" y="492736"/>
                </a:lnTo>
                <a:lnTo>
                  <a:pt x="47490" y="490218"/>
                </a:lnTo>
                <a:lnTo>
                  <a:pt x="45063" y="475898"/>
                </a:lnTo>
                <a:lnTo>
                  <a:pt x="44803" y="464571"/>
                </a:lnTo>
                <a:lnTo>
                  <a:pt x="43774" y="460527"/>
                </a:lnTo>
                <a:lnTo>
                  <a:pt x="38572" y="449103"/>
                </a:lnTo>
                <a:lnTo>
                  <a:pt x="36312" y="433259"/>
                </a:lnTo>
                <a:lnTo>
                  <a:pt x="35865" y="420060"/>
                </a:lnTo>
                <a:lnTo>
                  <a:pt x="34835" y="416963"/>
                </a:lnTo>
                <a:lnTo>
                  <a:pt x="33157" y="414897"/>
                </a:lnTo>
                <a:lnTo>
                  <a:pt x="31043" y="413520"/>
                </a:lnTo>
                <a:lnTo>
                  <a:pt x="29634" y="411610"/>
                </a:lnTo>
                <a:lnTo>
                  <a:pt x="28695" y="409344"/>
                </a:lnTo>
                <a:lnTo>
                  <a:pt x="27651" y="403189"/>
                </a:lnTo>
                <a:lnTo>
                  <a:pt x="27188" y="393839"/>
                </a:lnTo>
                <a:lnTo>
                  <a:pt x="26071" y="389560"/>
                </a:lnTo>
                <a:lnTo>
                  <a:pt x="19753" y="376812"/>
                </a:lnTo>
                <a:lnTo>
                  <a:pt x="14407" y="362934"/>
                </a:lnTo>
                <a:lnTo>
                  <a:pt x="10559" y="347866"/>
                </a:lnTo>
                <a:lnTo>
                  <a:pt x="7011" y="332540"/>
                </a:lnTo>
                <a:lnTo>
                  <a:pt x="3116" y="315476"/>
                </a:lnTo>
                <a:lnTo>
                  <a:pt x="924" y="298306"/>
                </a:lnTo>
                <a:lnTo>
                  <a:pt x="410" y="283394"/>
                </a:lnTo>
                <a:lnTo>
                  <a:pt x="82" y="256696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ARTInkAnnotation33"/>
          <p:cNvSpPr/>
          <p:nvPr/>
        </p:nvSpPr>
        <p:spPr>
          <a:xfrm>
            <a:off x="8061355" y="4307508"/>
            <a:ext cx="717024" cy="844650"/>
          </a:xfrm>
          <a:custGeom>
            <a:avLst/>
            <a:gdLst/>
            <a:ahLst/>
            <a:cxnLst/>
            <a:rect l="0" t="0" r="0" b="0"/>
            <a:pathLst>
              <a:path w="717024" h="844650">
                <a:moveTo>
                  <a:pt x="5733" y="50179"/>
                </a:moveTo>
                <a:lnTo>
                  <a:pt x="987" y="45439"/>
                </a:lnTo>
                <a:lnTo>
                  <a:pt x="583" y="42058"/>
                </a:lnTo>
                <a:lnTo>
                  <a:pt x="2781" y="33010"/>
                </a:lnTo>
                <a:lnTo>
                  <a:pt x="2772" y="30795"/>
                </a:lnTo>
                <a:lnTo>
                  <a:pt x="1772" y="30312"/>
                </a:lnTo>
                <a:lnTo>
                  <a:pt x="113" y="30981"/>
                </a:lnTo>
                <a:lnTo>
                  <a:pt x="0" y="30435"/>
                </a:lnTo>
                <a:lnTo>
                  <a:pt x="2522" y="27183"/>
                </a:lnTo>
                <a:lnTo>
                  <a:pt x="3593" y="26911"/>
                </a:lnTo>
                <a:lnTo>
                  <a:pt x="4306" y="27722"/>
                </a:lnTo>
                <a:lnTo>
                  <a:pt x="5451" y="31411"/>
                </a:lnTo>
                <a:lnTo>
                  <a:pt x="10394" y="36791"/>
                </a:lnTo>
                <a:lnTo>
                  <a:pt x="12813" y="38277"/>
                </a:lnTo>
                <a:lnTo>
                  <a:pt x="18150" y="39929"/>
                </a:lnTo>
                <a:lnTo>
                  <a:pt x="36804" y="40988"/>
                </a:lnTo>
                <a:lnTo>
                  <a:pt x="48015" y="41133"/>
                </a:lnTo>
                <a:lnTo>
                  <a:pt x="59618" y="38552"/>
                </a:lnTo>
                <a:lnTo>
                  <a:pt x="71396" y="35089"/>
                </a:lnTo>
                <a:lnTo>
                  <a:pt x="90188" y="32148"/>
                </a:lnTo>
                <a:lnTo>
                  <a:pt x="105840" y="27944"/>
                </a:lnTo>
                <a:lnTo>
                  <a:pt x="126659" y="24739"/>
                </a:lnTo>
                <a:lnTo>
                  <a:pt x="141914" y="18698"/>
                </a:lnTo>
                <a:lnTo>
                  <a:pt x="150153" y="14309"/>
                </a:lnTo>
                <a:lnTo>
                  <a:pt x="158626" y="12375"/>
                </a:lnTo>
                <a:lnTo>
                  <a:pt x="175986" y="12872"/>
                </a:lnTo>
                <a:lnTo>
                  <a:pt x="193633" y="11109"/>
                </a:lnTo>
                <a:lnTo>
                  <a:pt x="202511" y="9249"/>
                </a:lnTo>
                <a:lnTo>
                  <a:pt x="220320" y="9829"/>
                </a:lnTo>
                <a:lnTo>
                  <a:pt x="238167" y="12402"/>
                </a:lnTo>
                <a:lnTo>
                  <a:pt x="256032" y="13546"/>
                </a:lnTo>
                <a:lnTo>
                  <a:pt x="276552" y="16700"/>
                </a:lnTo>
                <a:lnTo>
                  <a:pt x="297922" y="20416"/>
                </a:lnTo>
                <a:lnTo>
                  <a:pt x="317351" y="22068"/>
                </a:lnTo>
                <a:lnTo>
                  <a:pt x="335918" y="20156"/>
                </a:lnTo>
                <a:lnTo>
                  <a:pt x="353109" y="16992"/>
                </a:lnTo>
                <a:lnTo>
                  <a:pt x="373955" y="14218"/>
                </a:lnTo>
                <a:lnTo>
                  <a:pt x="386568" y="10053"/>
                </a:lnTo>
                <a:lnTo>
                  <a:pt x="392713" y="9538"/>
                </a:lnTo>
                <a:lnTo>
                  <a:pt x="404836" y="11611"/>
                </a:lnTo>
                <a:lnTo>
                  <a:pt x="410851" y="10576"/>
                </a:lnTo>
                <a:lnTo>
                  <a:pt x="427812" y="2616"/>
                </a:lnTo>
                <a:lnTo>
                  <a:pt x="432128" y="2595"/>
                </a:lnTo>
                <a:lnTo>
                  <a:pt x="435997" y="3574"/>
                </a:lnTo>
                <a:lnTo>
                  <a:pt x="440564" y="3234"/>
                </a:lnTo>
                <a:lnTo>
                  <a:pt x="450934" y="210"/>
                </a:lnTo>
                <a:lnTo>
                  <a:pt x="455487" y="0"/>
                </a:lnTo>
                <a:lnTo>
                  <a:pt x="459516" y="851"/>
                </a:lnTo>
                <a:lnTo>
                  <a:pt x="466642" y="3450"/>
                </a:lnTo>
                <a:lnTo>
                  <a:pt x="479308" y="5120"/>
                </a:lnTo>
                <a:lnTo>
                  <a:pt x="482349" y="5257"/>
                </a:lnTo>
                <a:lnTo>
                  <a:pt x="485369" y="6340"/>
                </a:lnTo>
                <a:lnTo>
                  <a:pt x="491374" y="10190"/>
                </a:lnTo>
                <a:lnTo>
                  <a:pt x="493373" y="10621"/>
                </a:lnTo>
                <a:lnTo>
                  <a:pt x="494705" y="9916"/>
                </a:lnTo>
                <a:lnTo>
                  <a:pt x="495594" y="8454"/>
                </a:lnTo>
                <a:lnTo>
                  <a:pt x="496186" y="8472"/>
                </a:lnTo>
                <a:lnTo>
                  <a:pt x="496580" y="9476"/>
                </a:lnTo>
                <a:lnTo>
                  <a:pt x="496844" y="11138"/>
                </a:lnTo>
                <a:lnTo>
                  <a:pt x="497018" y="11253"/>
                </a:lnTo>
                <a:lnTo>
                  <a:pt x="497214" y="8735"/>
                </a:lnTo>
                <a:lnTo>
                  <a:pt x="497266" y="8659"/>
                </a:lnTo>
                <a:lnTo>
                  <a:pt x="497339" y="11309"/>
                </a:lnTo>
                <a:lnTo>
                  <a:pt x="497369" y="1074"/>
                </a:lnTo>
                <a:lnTo>
                  <a:pt x="498362" y="575"/>
                </a:lnTo>
                <a:lnTo>
                  <a:pt x="500018" y="1235"/>
                </a:lnTo>
                <a:lnTo>
                  <a:pt x="505066" y="4682"/>
                </a:lnTo>
                <a:lnTo>
                  <a:pt x="505941" y="14760"/>
                </a:lnTo>
                <a:lnTo>
                  <a:pt x="506295" y="41145"/>
                </a:lnTo>
                <a:lnTo>
                  <a:pt x="506308" y="59132"/>
                </a:lnTo>
                <a:lnTo>
                  <a:pt x="507302" y="62101"/>
                </a:lnTo>
                <a:lnTo>
                  <a:pt x="508958" y="64080"/>
                </a:lnTo>
                <a:lnTo>
                  <a:pt x="511053" y="65399"/>
                </a:lnTo>
                <a:lnTo>
                  <a:pt x="512452" y="68264"/>
                </a:lnTo>
                <a:lnTo>
                  <a:pt x="514880" y="83184"/>
                </a:lnTo>
                <a:lnTo>
                  <a:pt x="515139" y="94575"/>
                </a:lnTo>
                <a:lnTo>
                  <a:pt x="516167" y="98628"/>
                </a:lnTo>
                <a:lnTo>
                  <a:pt x="519961" y="105777"/>
                </a:lnTo>
                <a:lnTo>
                  <a:pt x="522308" y="117553"/>
                </a:lnTo>
                <a:lnTo>
                  <a:pt x="523631" y="138272"/>
                </a:lnTo>
                <a:lnTo>
                  <a:pt x="524022" y="159624"/>
                </a:lnTo>
                <a:lnTo>
                  <a:pt x="524155" y="193506"/>
                </a:lnTo>
                <a:lnTo>
                  <a:pt x="526820" y="208469"/>
                </a:lnTo>
                <a:lnTo>
                  <a:pt x="530323" y="222725"/>
                </a:lnTo>
                <a:lnTo>
                  <a:pt x="532295" y="245502"/>
                </a:lnTo>
                <a:lnTo>
                  <a:pt x="532962" y="268384"/>
                </a:lnTo>
                <a:lnTo>
                  <a:pt x="533016" y="276016"/>
                </a:lnTo>
                <a:lnTo>
                  <a:pt x="534045" y="282097"/>
                </a:lnTo>
                <a:lnTo>
                  <a:pt x="539247" y="297379"/>
                </a:lnTo>
                <a:lnTo>
                  <a:pt x="541693" y="322511"/>
                </a:lnTo>
                <a:lnTo>
                  <a:pt x="541991" y="346507"/>
                </a:lnTo>
                <a:lnTo>
                  <a:pt x="543036" y="366293"/>
                </a:lnTo>
                <a:lnTo>
                  <a:pt x="548201" y="389574"/>
                </a:lnTo>
                <a:lnTo>
                  <a:pt x="550449" y="415722"/>
                </a:lnTo>
                <a:lnTo>
                  <a:pt x="550894" y="439996"/>
                </a:lnTo>
                <a:lnTo>
                  <a:pt x="551923" y="444002"/>
                </a:lnTo>
                <a:lnTo>
                  <a:pt x="553603" y="446673"/>
                </a:lnTo>
                <a:lnTo>
                  <a:pt x="555715" y="448454"/>
                </a:lnTo>
                <a:lnTo>
                  <a:pt x="557125" y="451625"/>
                </a:lnTo>
                <a:lnTo>
                  <a:pt x="559571" y="467079"/>
                </a:lnTo>
                <a:lnTo>
                  <a:pt x="558701" y="469003"/>
                </a:lnTo>
                <a:lnTo>
                  <a:pt x="554719" y="474467"/>
                </a:lnTo>
                <a:lnTo>
                  <a:pt x="556959" y="472577"/>
                </a:lnTo>
                <a:lnTo>
                  <a:pt x="556960" y="472668"/>
                </a:lnTo>
                <a:lnTo>
                  <a:pt x="554202" y="475553"/>
                </a:lnTo>
                <a:lnTo>
                  <a:pt x="556729" y="473059"/>
                </a:lnTo>
                <a:lnTo>
                  <a:pt x="557801" y="472990"/>
                </a:lnTo>
                <a:lnTo>
                  <a:pt x="558514" y="473936"/>
                </a:lnTo>
                <a:lnTo>
                  <a:pt x="559660" y="477843"/>
                </a:lnTo>
                <a:lnTo>
                  <a:pt x="559934" y="487341"/>
                </a:lnTo>
                <a:lnTo>
                  <a:pt x="555195" y="487617"/>
                </a:lnTo>
                <a:lnTo>
                  <a:pt x="552805" y="486664"/>
                </a:lnTo>
                <a:lnTo>
                  <a:pt x="543675" y="480035"/>
                </a:lnTo>
                <a:lnTo>
                  <a:pt x="537796" y="474428"/>
                </a:lnTo>
                <a:lnTo>
                  <a:pt x="535246" y="472910"/>
                </a:lnTo>
                <a:lnTo>
                  <a:pt x="529764" y="471224"/>
                </a:lnTo>
                <a:lnTo>
                  <a:pt x="527904" y="469782"/>
                </a:lnTo>
                <a:lnTo>
                  <a:pt x="526666" y="467828"/>
                </a:lnTo>
                <a:lnTo>
                  <a:pt x="525840" y="465533"/>
                </a:lnTo>
                <a:lnTo>
                  <a:pt x="524296" y="464996"/>
                </a:lnTo>
                <a:lnTo>
                  <a:pt x="522273" y="465630"/>
                </a:lnTo>
                <a:lnTo>
                  <a:pt x="519931" y="467045"/>
                </a:lnTo>
                <a:lnTo>
                  <a:pt x="514680" y="468616"/>
                </a:lnTo>
                <a:lnTo>
                  <a:pt x="511890" y="469036"/>
                </a:lnTo>
                <a:lnTo>
                  <a:pt x="506141" y="472148"/>
                </a:lnTo>
                <a:lnTo>
                  <a:pt x="494672" y="479478"/>
                </a:lnTo>
                <a:lnTo>
                  <a:pt x="481341" y="487933"/>
                </a:lnTo>
                <a:lnTo>
                  <a:pt x="459129" y="505611"/>
                </a:lnTo>
                <a:lnTo>
                  <a:pt x="453998" y="508581"/>
                </a:lnTo>
                <a:lnTo>
                  <a:pt x="445648" y="517174"/>
                </a:lnTo>
                <a:lnTo>
                  <a:pt x="442031" y="522243"/>
                </a:lnTo>
                <a:lnTo>
                  <a:pt x="438626" y="525623"/>
                </a:lnTo>
                <a:lnTo>
                  <a:pt x="435364" y="527876"/>
                </a:lnTo>
                <a:lnTo>
                  <a:pt x="432196" y="529378"/>
                </a:lnTo>
                <a:lnTo>
                  <a:pt x="429090" y="533356"/>
                </a:lnTo>
                <a:lnTo>
                  <a:pt x="416970" y="555836"/>
                </a:lnTo>
                <a:lnTo>
                  <a:pt x="402029" y="580744"/>
                </a:lnTo>
                <a:lnTo>
                  <a:pt x="390105" y="606611"/>
                </a:lnTo>
                <a:lnTo>
                  <a:pt x="385138" y="622919"/>
                </a:lnTo>
                <a:lnTo>
                  <a:pt x="382342" y="648835"/>
                </a:lnTo>
                <a:lnTo>
                  <a:pt x="381514" y="674374"/>
                </a:lnTo>
                <a:lnTo>
                  <a:pt x="381195" y="714606"/>
                </a:lnTo>
                <a:lnTo>
                  <a:pt x="381178" y="730448"/>
                </a:lnTo>
                <a:lnTo>
                  <a:pt x="382168" y="736856"/>
                </a:lnTo>
                <a:lnTo>
                  <a:pt x="390891" y="759561"/>
                </a:lnTo>
                <a:lnTo>
                  <a:pt x="393607" y="767178"/>
                </a:lnTo>
                <a:lnTo>
                  <a:pt x="396413" y="772257"/>
                </a:lnTo>
                <a:lnTo>
                  <a:pt x="399275" y="775642"/>
                </a:lnTo>
                <a:lnTo>
                  <a:pt x="402178" y="777899"/>
                </a:lnTo>
                <a:lnTo>
                  <a:pt x="408050" y="785698"/>
                </a:lnTo>
                <a:lnTo>
                  <a:pt x="411007" y="790556"/>
                </a:lnTo>
                <a:lnTo>
                  <a:pt x="414965" y="793795"/>
                </a:lnTo>
                <a:lnTo>
                  <a:pt x="419590" y="795954"/>
                </a:lnTo>
                <a:lnTo>
                  <a:pt x="424658" y="797394"/>
                </a:lnTo>
                <a:lnTo>
                  <a:pt x="429032" y="800338"/>
                </a:lnTo>
                <a:lnTo>
                  <a:pt x="445835" y="816675"/>
                </a:lnTo>
                <a:lnTo>
                  <a:pt x="462237" y="829276"/>
                </a:lnTo>
                <a:lnTo>
                  <a:pt x="467988" y="834491"/>
                </a:lnTo>
                <a:lnTo>
                  <a:pt x="473810" y="837968"/>
                </a:lnTo>
                <a:lnTo>
                  <a:pt x="485575" y="841830"/>
                </a:lnTo>
                <a:lnTo>
                  <a:pt x="500072" y="843548"/>
                </a:lnTo>
                <a:lnTo>
                  <a:pt x="519690" y="844514"/>
                </a:lnTo>
                <a:lnTo>
                  <a:pt x="524168" y="844649"/>
                </a:lnTo>
                <a:lnTo>
                  <a:pt x="534442" y="842154"/>
                </a:lnTo>
                <a:lnTo>
                  <a:pt x="545629" y="838731"/>
                </a:lnTo>
                <a:lnTo>
                  <a:pt x="557222" y="837208"/>
                </a:lnTo>
                <a:lnTo>
                  <a:pt x="562101" y="834819"/>
                </a:lnTo>
                <a:lnTo>
                  <a:pt x="566347" y="831241"/>
                </a:lnTo>
                <a:lnTo>
                  <a:pt x="570171" y="826871"/>
                </a:lnTo>
                <a:lnTo>
                  <a:pt x="574707" y="823958"/>
                </a:lnTo>
                <a:lnTo>
                  <a:pt x="590582" y="817874"/>
                </a:lnTo>
                <a:lnTo>
                  <a:pt x="611093" y="801692"/>
                </a:lnTo>
                <a:lnTo>
                  <a:pt x="619425" y="794950"/>
                </a:lnTo>
                <a:lnTo>
                  <a:pt x="640958" y="782537"/>
                </a:lnTo>
                <a:lnTo>
                  <a:pt x="655788" y="773521"/>
                </a:lnTo>
                <a:lnTo>
                  <a:pt x="669122" y="764564"/>
                </a:lnTo>
                <a:lnTo>
                  <a:pt x="674444" y="761584"/>
                </a:lnTo>
                <a:lnTo>
                  <a:pt x="683004" y="752981"/>
                </a:lnTo>
                <a:lnTo>
                  <a:pt x="686678" y="747909"/>
                </a:lnTo>
                <a:lnTo>
                  <a:pt x="690759" y="734336"/>
                </a:lnTo>
                <a:lnTo>
                  <a:pt x="693567" y="720366"/>
                </a:lnTo>
                <a:lnTo>
                  <a:pt x="703461" y="695376"/>
                </a:lnTo>
                <a:lnTo>
                  <a:pt x="709401" y="672288"/>
                </a:lnTo>
                <a:lnTo>
                  <a:pt x="711162" y="651226"/>
                </a:lnTo>
                <a:lnTo>
                  <a:pt x="711756" y="622775"/>
                </a:lnTo>
                <a:lnTo>
                  <a:pt x="716605" y="596758"/>
                </a:lnTo>
                <a:lnTo>
                  <a:pt x="717023" y="589190"/>
                </a:lnTo>
                <a:lnTo>
                  <a:pt x="716310" y="583152"/>
                </a:lnTo>
                <a:lnTo>
                  <a:pt x="713207" y="569915"/>
                </a:lnTo>
                <a:lnTo>
                  <a:pt x="712773" y="566333"/>
                </a:lnTo>
                <a:lnTo>
                  <a:pt x="711490" y="562954"/>
                </a:lnTo>
                <a:lnTo>
                  <a:pt x="707415" y="556553"/>
                </a:lnTo>
                <a:lnTo>
                  <a:pt x="693826" y="538713"/>
                </a:lnTo>
                <a:lnTo>
                  <a:pt x="690913" y="533627"/>
                </a:lnTo>
                <a:lnTo>
                  <a:pt x="682379" y="525328"/>
                </a:lnTo>
                <a:lnTo>
                  <a:pt x="655926" y="503672"/>
                </a:lnTo>
                <a:lnTo>
                  <a:pt x="643450" y="496756"/>
                </a:lnTo>
                <a:lnTo>
                  <a:pt x="633142" y="488105"/>
                </a:lnTo>
                <a:lnTo>
                  <a:pt x="627614" y="485005"/>
                </a:lnTo>
                <a:lnTo>
                  <a:pt x="610342" y="478657"/>
                </a:lnTo>
                <a:lnTo>
                  <a:pt x="598564" y="470140"/>
                </a:lnTo>
                <a:lnTo>
                  <a:pt x="593635" y="468067"/>
                </a:lnTo>
                <a:lnTo>
                  <a:pt x="589357" y="467677"/>
                </a:lnTo>
                <a:lnTo>
                  <a:pt x="580961" y="469890"/>
                </a:lnTo>
                <a:lnTo>
                  <a:pt x="559942" y="478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MARTInkAnnotation34"/>
          <p:cNvSpPr/>
          <p:nvPr/>
        </p:nvSpPr>
        <p:spPr>
          <a:xfrm>
            <a:off x="8089107" y="5178667"/>
            <a:ext cx="602461" cy="518250"/>
          </a:xfrm>
          <a:custGeom>
            <a:avLst/>
            <a:gdLst/>
            <a:ahLst/>
            <a:cxnLst/>
            <a:rect l="0" t="0" r="0" b="0"/>
            <a:pathLst>
              <a:path w="602461" h="518250">
                <a:moveTo>
                  <a:pt x="567946" y="9481"/>
                </a:moveTo>
                <a:lnTo>
                  <a:pt x="567946" y="0"/>
                </a:lnTo>
                <a:lnTo>
                  <a:pt x="566953" y="185"/>
                </a:lnTo>
                <a:lnTo>
                  <a:pt x="563202" y="8326"/>
                </a:lnTo>
                <a:lnTo>
                  <a:pt x="562796" y="9703"/>
                </a:lnTo>
                <a:lnTo>
                  <a:pt x="564995" y="5942"/>
                </a:lnTo>
                <a:lnTo>
                  <a:pt x="565979" y="5137"/>
                </a:lnTo>
                <a:lnTo>
                  <a:pt x="566635" y="5593"/>
                </a:lnTo>
                <a:lnTo>
                  <a:pt x="567072" y="6889"/>
                </a:lnTo>
                <a:lnTo>
                  <a:pt x="566370" y="7753"/>
                </a:lnTo>
                <a:lnTo>
                  <a:pt x="564910" y="8329"/>
                </a:lnTo>
                <a:lnTo>
                  <a:pt x="560173" y="9253"/>
                </a:lnTo>
                <a:lnTo>
                  <a:pt x="559785" y="10322"/>
                </a:lnTo>
                <a:lnTo>
                  <a:pt x="559238" y="14581"/>
                </a:lnTo>
                <a:lnTo>
                  <a:pt x="559110" y="12409"/>
                </a:lnTo>
                <a:lnTo>
                  <a:pt x="559075" y="12425"/>
                </a:lnTo>
                <a:lnTo>
                  <a:pt x="559009" y="27995"/>
                </a:lnTo>
                <a:lnTo>
                  <a:pt x="559008" y="123859"/>
                </a:lnTo>
                <a:lnTo>
                  <a:pt x="560000" y="128397"/>
                </a:lnTo>
                <a:lnTo>
                  <a:pt x="565151" y="140517"/>
                </a:lnTo>
                <a:lnTo>
                  <a:pt x="567118" y="155242"/>
                </a:lnTo>
                <a:lnTo>
                  <a:pt x="567701" y="167323"/>
                </a:lnTo>
                <a:lnTo>
                  <a:pt x="567837" y="177529"/>
                </a:lnTo>
                <a:lnTo>
                  <a:pt x="568866" y="182036"/>
                </a:lnTo>
                <a:lnTo>
                  <a:pt x="574068" y="195105"/>
                </a:lnTo>
                <a:lnTo>
                  <a:pt x="575634" y="209059"/>
                </a:lnTo>
                <a:lnTo>
                  <a:pt x="578977" y="222536"/>
                </a:lnTo>
                <a:lnTo>
                  <a:pt x="582782" y="236134"/>
                </a:lnTo>
                <a:lnTo>
                  <a:pt x="584472" y="252098"/>
                </a:lnTo>
                <a:lnTo>
                  <a:pt x="587871" y="266470"/>
                </a:lnTo>
                <a:lnTo>
                  <a:pt x="591700" y="279472"/>
                </a:lnTo>
                <a:lnTo>
                  <a:pt x="593403" y="291865"/>
                </a:lnTo>
                <a:lnTo>
                  <a:pt x="594157" y="303988"/>
                </a:lnTo>
                <a:lnTo>
                  <a:pt x="594643" y="318459"/>
                </a:lnTo>
                <a:lnTo>
                  <a:pt x="594762" y="359379"/>
                </a:lnTo>
                <a:lnTo>
                  <a:pt x="594762" y="358832"/>
                </a:lnTo>
                <a:lnTo>
                  <a:pt x="594762" y="367544"/>
                </a:lnTo>
                <a:lnTo>
                  <a:pt x="595756" y="371220"/>
                </a:lnTo>
                <a:lnTo>
                  <a:pt x="600906" y="382128"/>
                </a:lnTo>
                <a:lnTo>
                  <a:pt x="602460" y="392060"/>
                </a:lnTo>
                <a:lnTo>
                  <a:pt x="601881" y="396495"/>
                </a:lnTo>
                <a:lnTo>
                  <a:pt x="600502" y="400444"/>
                </a:lnTo>
                <a:lnTo>
                  <a:pt x="597313" y="407476"/>
                </a:lnTo>
                <a:lnTo>
                  <a:pt x="595519" y="417014"/>
                </a:lnTo>
                <a:lnTo>
                  <a:pt x="594986" y="424140"/>
                </a:lnTo>
                <a:lnTo>
                  <a:pt x="594913" y="423834"/>
                </a:lnTo>
                <a:lnTo>
                  <a:pt x="594862" y="422638"/>
                </a:lnTo>
                <a:lnTo>
                  <a:pt x="594783" y="431009"/>
                </a:lnTo>
                <a:lnTo>
                  <a:pt x="594769" y="425309"/>
                </a:lnTo>
                <a:lnTo>
                  <a:pt x="594766" y="426797"/>
                </a:lnTo>
                <a:lnTo>
                  <a:pt x="593771" y="426597"/>
                </a:lnTo>
                <a:lnTo>
                  <a:pt x="590019" y="423730"/>
                </a:lnTo>
                <a:lnTo>
                  <a:pt x="589614" y="423561"/>
                </a:lnTo>
                <a:lnTo>
                  <a:pt x="591812" y="426019"/>
                </a:lnTo>
                <a:lnTo>
                  <a:pt x="591803" y="426079"/>
                </a:lnTo>
                <a:lnTo>
                  <a:pt x="589144" y="423501"/>
                </a:lnTo>
                <a:lnTo>
                  <a:pt x="588037" y="424400"/>
                </a:lnTo>
                <a:lnTo>
                  <a:pt x="586116" y="435909"/>
                </a:lnTo>
                <a:lnTo>
                  <a:pt x="583306" y="439775"/>
                </a:lnTo>
                <a:lnTo>
                  <a:pt x="578153" y="445602"/>
                </a:lnTo>
                <a:lnTo>
                  <a:pt x="576736" y="446080"/>
                </a:lnTo>
                <a:lnTo>
                  <a:pt x="572515" y="446611"/>
                </a:lnTo>
                <a:lnTo>
                  <a:pt x="570993" y="447744"/>
                </a:lnTo>
                <a:lnTo>
                  <a:pt x="569978" y="449493"/>
                </a:lnTo>
                <a:lnTo>
                  <a:pt x="569301" y="451650"/>
                </a:lnTo>
                <a:lnTo>
                  <a:pt x="568849" y="452097"/>
                </a:lnTo>
                <a:lnTo>
                  <a:pt x="568548" y="451402"/>
                </a:lnTo>
                <a:lnTo>
                  <a:pt x="568347" y="449946"/>
                </a:lnTo>
                <a:lnTo>
                  <a:pt x="567221" y="449968"/>
                </a:lnTo>
                <a:lnTo>
                  <a:pt x="563320" y="452638"/>
                </a:lnTo>
                <a:lnTo>
                  <a:pt x="560889" y="452755"/>
                </a:lnTo>
                <a:lnTo>
                  <a:pt x="558276" y="451841"/>
                </a:lnTo>
                <a:lnTo>
                  <a:pt x="555540" y="450239"/>
                </a:lnTo>
                <a:lnTo>
                  <a:pt x="553717" y="450163"/>
                </a:lnTo>
                <a:lnTo>
                  <a:pt x="552500" y="451105"/>
                </a:lnTo>
                <a:lnTo>
                  <a:pt x="551691" y="452725"/>
                </a:lnTo>
                <a:lnTo>
                  <a:pt x="550157" y="452813"/>
                </a:lnTo>
                <a:lnTo>
                  <a:pt x="548141" y="451880"/>
                </a:lnTo>
                <a:lnTo>
                  <a:pt x="545803" y="450265"/>
                </a:lnTo>
                <a:lnTo>
                  <a:pt x="543252" y="450181"/>
                </a:lnTo>
                <a:lnTo>
                  <a:pt x="540558" y="451117"/>
                </a:lnTo>
                <a:lnTo>
                  <a:pt x="537769" y="452733"/>
                </a:lnTo>
                <a:lnTo>
                  <a:pt x="532021" y="454529"/>
                </a:lnTo>
                <a:lnTo>
                  <a:pt x="529099" y="455008"/>
                </a:lnTo>
                <a:lnTo>
                  <a:pt x="526157" y="457311"/>
                </a:lnTo>
                <a:lnTo>
                  <a:pt x="517270" y="468049"/>
                </a:lnTo>
                <a:lnTo>
                  <a:pt x="514299" y="469975"/>
                </a:lnTo>
                <a:lnTo>
                  <a:pt x="511323" y="471259"/>
                </a:lnTo>
                <a:lnTo>
                  <a:pt x="502392" y="477805"/>
                </a:lnTo>
                <a:lnTo>
                  <a:pt x="498421" y="479455"/>
                </a:lnTo>
                <a:lnTo>
                  <a:pt x="488710" y="481288"/>
                </a:lnTo>
                <a:lnTo>
                  <a:pt x="484333" y="480784"/>
                </a:lnTo>
                <a:lnTo>
                  <a:pt x="480421" y="479457"/>
                </a:lnTo>
                <a:lnTo>
                  <a:pt x="476821" y="477579"/>
                </a:lnTo>
                <a:lnTo>
                  <a:pt x="471441" y="477320"/>
                </a:lnTo>
                <a:lnTo>
                  <a:pt x="457517" y="479678"/>
                </a:lnTo>
                <a:lnTo>
                  <a:pt x="451619" y="479711"/>
                </a:lnTo>
                <a:lnTo>
                  <a:pt x="446694" y="478741"/>
                </a:lnTo>
                <a:lnTo>
                  <a:pt x="442417" y="477103"/>
                </a:lnTo>
                <a:lnTo>
                  <a:pt x="437579" y="477002"/>
                </a:lnTo>
                <a:lnTo>
                  <a:pt x="426908" y="479536"/>
                </a:lnTo>
                <a:lnTo>
                  <a:pt x="412894" y="478678"/>
                </a:lnTo>
                <a:lnTo>
                  <a:pt x="404986" y="477061"/>
                </a:lnTo>
                <a:lnTo>
                  <a:pt x="397727" y="476974"/>
                </a:lnTo>
                <a:lnTo>
                  <a:pt x="384364" y="479524"/>
                </a:lnTo>
                <a:lnTo>
                  <a:pt x="378021" y="479608"/>
                </a:lnTo>
                <a:lnTo>
                  <a:pt x="365674" y="477057"/>
                </a:lnTo>
                <a:lnTo>
                  <a:pt x="359601" y="477964"/>
                </a:lnTo>
                <a:lnTo>
                  <a:pt x="353567" y="480553"/>
                </a:lnTo>
                <a:lnTo>
                  <a:pt x="347557" y="484264"/>
                </a:lnTo>
                <a:lnTo>
                  <a:pt x="335582" y="488386"/>
                </a:lnTo>
                <a:lnTo>
                  <a:pt x="322645" y="491210"/>
                </a:lnTo>
                <a:lnTo>
                  <a:pt x="306962" y="495773"/>
                </a:lnTo>
                <a:lnTo>
                  <a:pt x="292710" y="498462"/>
                </a:lnTo>
                <a:lnTo>
                  <a:pt x="278760" y="499658"/>
                </a:lnTo>
                <a:lnTo>
                  <a:pt x="262628" y="500189"/>
                </a:lnTo>
                <a:lnTo>
                  <a:pt x="245527" y="503071"/>
                </a:lnTo>
                <a:lnTo>
                  <a:pt x="236795" y="505228"/>
                </a:lnTo>
                <a:lnTo>
                  <a:pt x="228986" y="505675"/>
                </a:lnTo>
                <a:lnTo>
                  <a:pt x="215014" y="503524"/>
                </a:lnTo>
                <a:lnTo>
                  <a:pt x="208508" y="503547"/>
                </a:lnTo>
                <a:lnTo>
                  <a:pt x="189860" y="506333"/>
                </a:lnTo>
                <a:lnTo>
                  <a:pt x="170760" y="502750"/>
                </a:lnTo>
                <a:lnTo>
                  <a:pt x="155036" y="501563"/>
                </a:lnTo>
                <a:lnTo>
                  <a:pt x="140764" y="498390"/>
                </a:lnTo>
                <a:lnTo>
                  <a:pt x="134177" y="496154"/>
                </a:lnTo>
                <a:lnTo>
                  <a:pt x="127799" y="495656"/>
                </a:lnTo>
                <a:lnTo>
                  <a:pt x="103291" y="499341"/>
                </a:lnTo>
                <a:lnTo>
                  <a:pt x="97276" y="499765"/>
                </a:lnTo>
                <a:lnTo>
                  <a:pt x="91280" y="502033"/>
                </a:lnTo>
                <a:lnTo>
                  <a:pt x="74344" y="512720"/>
                </a:lnTo>
                <a:lnTo>
                  <a:pt x="66165" y="515916"/>
                </a:lnTo>
                <a:lnTo>
                  <a:pt x="51234" y="517715"/>
                </a:lnTo>
                <a:lnTo>
                  <a:pt x="38972" y="518249"/>
                </a:lnTo>
                <a:lnTo>
                  <a:pt x="35527" y="517331"/>
                </a:lnTo>
                <a:lnTo>
                  <a:pt x="29049" y="513666"/>
                </a:lnTo>
                <a:lnTo>
                  <a:pt x="25932" y="513284"/>
                </a:lnTo>
                <a:lnTo>
                  <a:pt x="22860" y="514022"/>
                </a:lnTo>
                <a:lnTo>
                  <a:pt x="19818" y="515505"/>
                </a:lnTo>
                <a:lnTo>
                  <a:pt x="16799" y="515502"/>
                </a:lnTo>
                <a:lnTo>
                  <a:pt x="13791" y="514508"/>
                </a:lnTo>
                <a:lnTo>
                  <a:pt x="6574" y="510524"/>
                </a:lnTo>
                <a:lnTo>
                  <a:pt x="579" y="505093"/>
                </a:lnTo>
                <a:lnTo>
                  <a:pt x="0" y="502608"/>
                </a:lnTo>
                <a:lnTo>
                  <a:pt x="605" y="499958"/>
                </a:lnTo>
                <a:lnTo>
                  <a:pt x="4798" y="49168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MARTInkAnnotation35"/>
          <p:cNvSpPr/>
          <p:nvPr/>
        </p:nvSpPr>
        <p:spPr>
          <a:xfrm>
            <a:off x="8558848" y="4796675"/>
            <a:ext cx="116082" cy="453982"/>
          </a:xfrm>
          <a:custGeom>
            <a:avLst/>
            <a:gdLst/>
            <a:ahLst/>
            <a:cxnLst/>
            <a:rect l="0" t="0" r="0" b="0"/>
            <a:pathLst>
              <a:path w="116082" h="453982">
                <a:moveTo>
                  <a:pt x="116081" y="16426"/>
                </a:moveTo>
                <a:lnTo>
                  <a:pt x="116081" y="2205"/>
                </a:lnTo>
                <a:lnTo>
                  <a:pt x="115088" y="0"/>
                </a:lnTo>
                <a:lnTo>
                  <a:pt x="113432" y="514"/>
                </a:lnTo>
                <a:lnTo>
                  <a:pt x="111335" y="2842"/>
                </a:lnTo>
                <a:lnTo>
                  <a:pt x="109939" y="3401"/>
                </a:lnTo>
                <a:lnTo>
                  <a:pt x="109006" y="2781"/>
                </a:lnTo>
                <a:lnTo>
                  <a:pt x="108384" y="1377"/>
                </a:lnTo>
                <a:lnTo>
                  <a:pt x="106978" y="2425"/>
                </a:lnTo>
                <a:lnTo>
                  <a:pt x="105046" y="5107"/>
                </a:lnTo>
                <a:lnTo>
                  <a:pt x="102765" y="8880"/>
                </a:lnTo>
                <a:lnTo>
                  <a:pt x="100252" y="11396"/>
                </a:lnTo>
                <a:lnTo>
                  <a:pt x="97583" y="13072"/>
                </a:lnTo>
                <a:lnTo>
                  <a:pt x="94810" y="14190"/>
                </a:lnTo>
                <a:lnTo>
                  <a:pt x="91968" y="15928"/>
                </a:lnTo>
                <a:lnTo>
                  <a:pt x="89079" y="18078"/>
                </a:lnTo>
                <a:lnTo>
                  <a:pt x="86162" y="20504"/>
                </a:lnTo>
                <a:lnTo>
                  <a:pt x="83224" y="23114"/>
                </a:lnTo>
                <a:lnTo>
                  <a:pt x="77310" y="28659"/>
                </a:lnTo>
                <a:lnTo>
                  <a:pt x="64427" y="41295"/>
                </a:lnTo>
                <a:lnTo>
                  <a:pt x="42832" y="62818"/>
                </a:lnTo>
                <a:lnTo>
                  <a:pt x="39438" y="67198"/>
                </a:lnTo>
                <a:lnTo>
                  <a:pt x="36183" y="72102"/>
                </a:lnTo>
                <a:lnTo>
                  <a:pt x="33020" y="77356"/>
                </a:lnTo>
                <a:lnTo>
                  <a:pt x="29917" y="81851"/>
                </a:lnTo>
                <a:lnTo>
                  <a:pt x="26856" y="85839"/>
                </a:lnTo>
                <a:lnTo>
                  <a:pt x="23821" y="89491"/>
                </a:lnTo>
                <a:lnTo>
                  <a:pt x="20805" y="93909"/>
                </a:lnTo>
                <a:lnTo>
                  <a:pt x="17802" y="98839"/>
                </a:lnTo>
                <a:lnTo>
                  <a:pt x="14806" y="104110"/>
                </a:lnTo>
                <a:lnTo>
                  <a:pt x="11477" y="115258"/>
                </a:lnTo>
                <a:lnTo>
                  <a:pt x="9004" y="127820"/>
                </a:lnTo>
                <a:lnTo>
                  <a:pt x="6956" y="135337"/>
                </a:lnTo>
                <a:lnTo>
                  <a:pt x="4595" y="143325"/>
                </a:lnTo>
                <a:lnTo>
                  <a:pt x="1974" y="157493"/>
                </a:lnTo>
                <a:lnTo>
                  <a:pt x="809" y="170404"/>
                </a:lnTo>
                <a:lnTo>
                  <a:pt x="290" y="182756"/>
                </a:lnTo>
                <a:lnTo>
                  <a:pt x="0" y="196127"/>
                </a:lnTo>
                <a:lnTo>
                  <a:pt x="951" y="199727"/>
                </a:lnTo>
                <a:lnTo>
                  <a:pt x="2579" y="203119"/>
                </a:lnTo>
                <a:lnTo>
                  <a:pt x="4657" y="206372"/>
                </a:lnTo>
                <a:lnTo>
                  <a:pt x="7036" y="209533"/>
                </a:lnTo>
                <a:lnTo>
                  <a:pt x="9616" y="212633"/>
                </a:lnTo>
                <a:lnTo>
                  <a:pt x="12328" y="215691"/>
                </a:lnTo>
                <a:lnTo>
                  <a:pt x="15130" y="216739"/>
                </a:lnTo>
                <a:lnTo>
                  <a:pt x="17992" y="216444"/>
                </a:lnTo>
                <a:lnTo>
                  <a:pt x="20892" y="215256"/>
                </a:lnTo>
                <a:lnTo>
                  <a:pt x="23818" y="214464"/>
                </a:lnTo>
                <a:lnTo>
                  <a:pt x="26763" y="213936"/>
                </a:lnTo>
                <a:lnTo>
                  <a:pt x="29720" y="213583"/>
                </a:lnTo>
                <a:lnTo>
                  <a:pt x="33676" y="212356"/>
                </a:lnTo>
                <a:lnTo>
                  <a:pt x="38300" y="210547"/>
                </a:lnTo>
                <a:lnTo>
                  <a:pt x="43370" y="208347"/>
                </a:lnTo>
                <a:lnTo>
                  <a:pt x="47743" y="207873"/>
                </a:lnTo>
                <a:lnTo>
                  <a:pt x="51652" y="208550"/>
                </a:lnTo>
                <a:lnTo>
                  <a:pt x="55251" y="209993"/>
                </a:lnTo>
                <a:lnTo>
                  <a:pt x="59636" y="208971"/>
                </a:lnTo>
                <a:lnTo>
                  <a:pt x="64546" y="206305"/>
                </a:lnTo>
                <a:lnTo>
                  <a:pt x="69805" y="202543"/>
                </a:lnTo>
                <a:lnTo>
                  <a:pt x="74305" y="201028"/>
                </a:lnTo>
                <a:lnTo>
                  <a:pt x="78298" y="201009"/>
                </a:lnTo>
                <a:lnTo>
                  <a:pt x="81954" y="201990"/>
                </a:lnTo>
                <a:lnTo>
                  <a:pt x="85384" y="202643"/>
                </a:lnTo>
                <a:lnTo>
                  <a:pt x="88664" y="203079"/>
                </a:lnTo>
                <a:lnTo>
                  <a:pt x="91844" y="203369"/>
                </a:lnTo>
                <a:lnTo>
                  <a:pt x="94957" y="204555"/>
                </a:lnTo>
                <a:lnTo>
                  <a:pt x="98025" y="206337"/>
                </a:lnTo>
                <a:lnTo>
                  <a:pt x="105342" y="211587"/>
                </a:lnTo>
                <a:lnTo>
                  <a:pt x="106935" y="212018"/>
                </a:lnTo>
                <a:lnTo>
                  <a:pt x="108990" y="212306"/>
                </a:lnTo>
                <a:lnTo>
                  <a:pt x="114680" y="212766"/>
                </a:lnTo>
                <a:lnTo>
                  <a:pt x="115147" y="211811"/>
                </a:lnTo>
                <a:lnTo>
                  <a:pt x="115666" y="208105"/>
                </a:lnTo>
                <a:lnTo>
                  <a:pt x="115804" y="207712"/>
                </a:lnTo>
                <a:lnTo>
                  <a:pt x="115958" y="209921"/>
                </a:lnTo>
                <a:lnTo>
                  <a:pt x="116000" y="209915"/>
                </a:lnTo>
                <a:lnTo>
                  <a:pt x="116057" y="207150"/>
                </a:lnTo>
                <a:lnTo>
                  <a:pt x="116073" y="209748"/>
                </a:lnTo>
                <a:lnTo>
                  <a:pt x="116079" y="207188"/>
                </a:lnTo>
                <a:lnTo>
                  <a:pt x="114093" y="207100"/>
                </a:lnTo>
                <a:lnTo>
                  <a:pt x="110782" y="208035"/>
                </a:lnTo>
                <a:lnTo>
                  <a:pt x="106588" y="209650"/>
                </a:lnTo>
                <a:lnTo>
                  <a:pt x="103795" y="211718"/>
                </a:lnTo>
                <a:lnTo>
                  <a:pt x="101931" y="214090"/>
                </a:lnTo>
                <a:lnTo>
                  <a:pt x="94195" y="229765"/>
                </a:lnTo>
                <a:lnTo>
                  <a:pt x="91455" y="240559"/>
                </a:lnTo>
                <a:lnTo>
                  <a:pt x="90238" y="251970"/>
                </a:lnTo>
                <a:lnTo>
                  <a:pt x="89697" y="263657"/>
                </a:lnTo>
                <a:lnTo>
                  <a:pt x="86809" y="275465"/>
                </a:lnTo>
                <a:lnTo>
                  <a:pt x="83208" y="286336"/>
                </a:lnTo>
                <a:lnTo>
                  <a:pt x="81178" y="299026"/>
                </a:lnTo>
                <a:lnTo>
                  <a:pt x="80706" y="309374"/>
                </a:lnTo>
                <a:lnTo>
                  <a:pt x="80437" y="321617"/>
                </a:lnTo>
                <a:lnTo>
                  <a:pt x="77728" y="333637"/>
                </a:lnTo>
                <a:lnTo>
                  <a:pt x="72639" y="351385"/>
                </a:lnTo>
                <a:lnTo>
                  <a:pt x="71758" y="363941"/>
                </a:lnTo>
                <a:lnTo>
                  <a:pt x="72628" y="367165"/>
                </a:lnTo>
                <a:lnTo>
                  <a:pt x="74201" y="369315"/>
                </a:lnTo>
                <a:lnTo>
                  <a:pt x="76242" y="370747"/>
                </a:lnTo>
                <a:lnTo>
                  <a:pt x="77603" y="373688"/>
                </a:lnTo>
                <a:lnTo>
                  <a:pt x="80513" y="386314"/>
                </a:lnTo>
                <a:lnTo>
                  <a:pt x="82436" y="390018"/>
                </a:lnTo>
                <a:lnTo>
                  <a:pt x="84712" y="393479"/>
                </a:lnTo>
                <a:lnTo>
                  <a:pt x="87224" y="397771"/>
                </a:lnTo>
                <a:lnTo>
                  <a:pt x="89889" y="402617"/>
                </a:lnTo>
                <a:lnTo>
                  <a:pt x="92661" y="407832"/>
                </a:lnTo>
                <a:lnTo>
                  <a:pt x="95740" y="416272"/>
                </a:lnTo>
                <a:lnTo>
                  <a:pt x="96561" y="419913"/>
                </a:lnTo>
                <a:lnTo>
                  <a:pt x="100121" y="426602"/>
                </a:lnTo>
                <a:lnTo>
                  <a:pt x="102462" y="429775"/>
                </a:lnTo>
                <a:lnTo>
                  <a:pt x="105016" y="433875"/>
                </a:lnTo>
                <a:lnTo>
                  <a:pt x="107711" y="438593"/>
                </a:lnTo>
                <a:lnTo>
                  <a:pt x="116081" y="45398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8674929" y="5250656"/>
            <a:ext cx="2650" cy="1"/>
          </a:xfrm>
          <a:custGeom>
            <a:avLst/>
            <a:gdLst/>
            <a:ahLst/>
            <a:cxnLst/>
            <a:rect l="0" t="0" r="0" b="0"/>
            <a:pathLst>
              <a:path w="2650" h="1">
                <a:moveTo>
                  <a:pt x="0" y="0"/>
                </a:moveTo>
                <a:lnTo>
                  <a:pt x="2649" y="0"/>
                </a:lnTo>
                <a:close/>
              </a:path>
            </a:pathLst>
          </a:custGeom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ARTInkAnnotation37"/>
          <p:cNvSpPr/>
          <p:nvPr/>
        </p:nvSpPr>
        <p:spPr>
          <a:xfrm>
            <a:off x="7995613" y="4750594"/>
            <a:ext cx="139173" cy="471787"/>
          </a:xfrm>
          <a:custGeom>
            <a:avLst/>
            <a:gdLst/>
            <a:ahLst/>
            <a:cxnLst/>
            <a:rect l="0" t="0" r="0" b="0"/>
            <a:pathLst>
              <a:path w="139173" h="471787">
                <a:moveTo>
                  <a:pt x="116170" y="0"/>
                </a:moveTo>
                <a:lnTo>
                  <a:pt x="111424" y="18962"/>
                </a:lnTo>
                <a:lnTo>
                  <a:pt x="110026" y="22563"/>
                </a:lnTo>
                <a:lnTo>
                  <a:pt x="109094" y="22979"/>
                </a:lnTo>
                <a:lnTo>
                  <a:pt x="108472" y="21272"/>
                </a:lnTo>
                <a:lnTo>
                  <a:pt x="107066" y="23111"/>
                </a:lnTo>
                <a:lnTo>
                  <a:pt x="102854" y="33092"/>
                </a:lnTo>
                <a:lnTo>
                  <a:pt x="100340" y="36944"/>
                </a:lnTo>
                <a:lnTo>
                  <a:pt x="97671" y="39512"/>
                </a:lnTo>
                <a:lnTo>
                  <a:pt x="94898" y="41224"/>
                </a:lnTo>
                <a:lnTo>
                  <a:pt x="93049" y="43357"/>
                </a:lnTo>
                <a:lnTo>
                  <a:pt x="91818" y="45772"/>
                </a:lnTo>
                <a:lnTo>
                  <a:pt x="89455" y="52093"/>
                </a:lnTo>
                <a:lnTo>
                  <a:pt x="87435" y="56557"/>
                </a:lnTo>
                <a:lnTo>
                  <a:pt x="85094" y="61517"/>
                </a:lnTo>
                <a:lnTo>
                  <a:pt x="82541" y="64824"/>
                </a:lnTo>
                <a:lnTo>
                  <a:pt x="79846" y="67028"/>
                </a:lnTo>
                <a:lnTo>
                  <a:pt x="77056" y="68498"/>
                </a:lnTo>
                <a:lnTo>
                  <a:pt x="74202" y="71462"/>
                </a:lnTo>
                <a:lnTo>
                  <a:pt x="71307" y="75422"/>
                </a:lnTo>
                <a:lnTo>
                  <a:pt x="68383" y="80047"/>
                </a:lnTo>
                <a:lnTo>
                  <a:pt x="64448" y="83130"/>
                </a:lnTo>
                <a:lnTo>
                  <a:pt x="59837" y="85186"/>
                </a:lnTo>
                <a:lnTo>
                  <a:pt x="54778" y="86556"/>
                </a:lnTo>
                <a:lnTo>
                  <a:pt x="49419" y="89454"/>
                </a:lnTo>
                <a:lnTo>
                  <a:pt x="43860" y="93371"/>
                </a:lnTo>
                <a:lnTo>
                  <a:pt x="38166" y="97966"/>
                </a:lnTo>
                <a:lnTo>
                  <a:pt x="33379" y="103013"/>
                </a:lnTo>
                <a:lnTo>
                  <a:pt x="29194" y="108363"/>
                </a:lnTo>
                <a:lnTo>
                  <a:pt x="25409" y="113914"/>
                </a:lnTo>
                <a:lnTo>
                  <a:pt x="21206" y="128019"/>
                </a:lnTo>
                <a:lnTo>
                  <a:pt x="18345" y="142225"/>
                </a:lnTo>
                <a:lnTo>
                  <a:pt x="16190" y="147403"/>
                </a:lnTo>
                <a:lnTo>
                  <a:pt x="13761" y="151846"/>
                </a:lnTo>
                <a:lnTo>
                  <a:pt x="11063" y="164721"/>
                </a:lnTo>
                <a:lnTo>
                  <a:pt x="8870" y="179373"/>
                </a:lnTo>
                <a:lnTo>
                  <a:pt x="3045" y="197786"/>
                </a:lnTo>
                <a:lnTo>
                  <a:pt x="877" y="210959"/>
                </a:lnTo>
                <a:lnTo>
                  <a:pt x="235" y="225005"/>
                </a:lnTo>
                <a:lnTo>
                  <a:pt x="19" y="236047"/>
                </a:lnTo>
                <a:lnTo>
                  <a:pt x="0" y="240708"/>
                </a:lnTo>
                <a:lnTo>
                  <a:pt x="981" y="242823"/>
                </a:lnTo>
                <a:lnTo>
                  <a:pt x="2629" y="243241"/>
                </a:lnTo>
                <a:lnTo>
                  <a:pt x="4721" y="242528"/>
                </a:lnTo>
                <a:lnTo>
                  <a:pt x="7108" y="243044"/>
                </a:lnTo>
                <a:lnTo>
                  <a:pt x="9693" y="244381"/>
                </a:lnTo>
                <a:lnTo>
                  <a:pt x="12409" y="246264"/>
                </a:lnTo>
                <a:lnTo>
                  <a:pt x="15214" y="246527"/>
                </a:lnTo>
                <a:lnTo>
                  <a:pt x="18076" y="245711"/>
                </a:lnTo>
                <a:lnTo>
                  <a:pt x="20977" y="244175"/>
                </a:lnTo>
                <a:lnTo>
                  <a:pt x="24898" y="244142"/>
                </a:lnTo>
                <a:lnTo>
                  <a:pt x="29499" y="245113"/>
                </a:lnTo>
                <a:lnTo>
                  <a:pt x="34552" y="246752"/>
                </a:lnTo>
                <a:lnTo>
                  <a:pt x="39908" y="247845"/>
                </a:lnTo>
                <a:lnTo>
                  <a:pt x="45465" y="248573"/>
                </a:lnTo>
                <a:lnTo>
                  <a:pt x="51154" y="249059"/>
                </a:lnTo>
                <a:lnTo>
                  <a:pt x="56935" y="250375"/>
                </a:lnTo>
                <a:lnTo>
                  <a:pt x="62775" y="252245"/>
                </a:lnTo>
                <a:lnTo>
                  <a:pt x="68655" y="254483"/>
                </a:lnTo>
                <a:lnTo>
                  <a:pt x="73568" y="254983"/>
                </a:lnTo>
                <a:lnTo>
                  <a:pt x="77836" y="254324"/>
                </a:lnTo>
                <a:lnTo>
                  <a:pt x="81675" y="252893"/>
                </a:lnTo>
                <a:lnTo>
                  <a:pt x="86220" y="251939"/>
                </a:lnTo>
                <a:lnTo>
                  <a:pt x="91238" y="251303"/>
                </a:lnTo>
                <a:lnTo>
                  <a:pt x="96569" y="250879"/>
                </a:lnTo>
                <a:lnTo>
                  <a:pt x="101116" y="249604"/>
                </a:lnTo>
                <a:lnTo>
                  <a:pt x="105139" y="247762"/>
                </a:lnTo>
                <a:lnTo>
                  <a:pt x="108817" y="245542"/>
                </a:lnTo>
                <a:lnTo>
                  <a:pt x="112261" y="243069"/>
                </a:lnTo>
                <a:lnTo>
                  <a:pt x="115550" y="240428"/>
                </a:lnTo>
                <a:lnTo>
                  <a:pt x="123220" y="233803"/>
                </a:lnTo>
                <a:lnTo>
                  <a:pt x="126917" y="230251"/>
                </a:lnTo>
                <a:lnTo>
                  <a:pt x="132638" y="224626"/>
                </a:lnTo>
                <a:lnTo>
                  <a:pt x="133108" y="223172"/>
                </a:lnTo>
                <a:lnTo>
                  <a:pt x="133769" y="218371"/>
                </a:lnTo>
                <a:lnTo>
                  <a:pt x="133923" y="220415"/>
                </a:lnTo>
                <a:lnTo>
                  <a:pt x="134958" y="220365"/>
                </a:lnTo>
                <a:lnTo>
                  <a:pt x="138756" y="217664"/>
                </a:lnTo>
                <a:lnTo>
                  <a:pt x="139172" y="218531"/>
                </a:lnTo>
                <a:lnTo>
                  <a:pt x="136988" y="224786"/>
                </a:lnTo>
                <a:lnTo>
                  <a:pt x="132706" y="231535"/>
                </a:lnTo>
                <a:lnTo>
                  <a:pt x="130173" y="234724"/>
                </a:lnTo>
                <a:lnTo>
                  <a:pt x="127491" y="236850"/>
                </a:lnTo>
                <a:lnTo>
                  <a:pt x="124711" y="238266"/>
                </a:lnTo>
                <a:lnTo>
                  <a:pt x="121863" y="239211"/>
                </a:lnTo>
                <a:lnTo>
                  <a:pt x="118972" y="240833"/>
                </a:lnTo>
                <a:lnTo>
                  <a:pt x="116051" y="242907"/>
                </a:lnTo>
                <a:lnTo>
                  <a:pt x="113112" y="245282"/>
                </a:lnTo>
                <a:lnTo>
                  <a:pt x="110158" y="247857"/>
                </a:lnTo>
                <a:lnTo>
                  <a:pt x="107195" y="250566"/>
                </a:lnTo>
                <a:lnTo>
                  <a:pt x="101255" y="256222"/>
                </a:lnTo>
                <a:lnTo>
                  <a:pt x="86371" y="270898"/>
                </a:lnTo>
                <a:lnTo>
                  <a:pt x="82399" y="273864"/>
                </a:lnTo>
                <a:lnTo>
                  <a:pt x="77765" y="276834"/>
                </a:lnTo>
                <a:lnTo>
                  <a:pt x="72689" y="279806"/>
                </a:lnTo>
                <a:lnTo>
                  <a:pt x="69304" y="282779"/>
                </a:lnTo>
                <a:lnTo>
                  <a:pt x="67049" y="285754"/>
                </a:lnTo>
                <a:lnTo>
                  <a:pt x="58682" y="302397"/>
                </a:lnTo>
                <a:lnTo>
                  <a:pt x="55994" y="306770"/>
                </a:lnTo>
                <a:lnTo>
                  <a:pt x="53209" y="310677"/>
                </a:lnTo>
                <a:lnTo>
                  <a:pt x="50360" y="314275"/>
                </a:lnTo>
                <a:lnTo>
                  <a:pt x="47465" y="319649"/>
                </a:lnTo>
                <a:lnTo>
                  <a:pt x="44543" y="326208"/>
                </a:lnTo>
                <a:lnTo>
                  <a:pt x="41602" y="333558"/>
                </a:lnTo>
                <a:lnTo>
                  <a:pt x="38649" y="340442"/>
                </a:lnTo>
                <a:lnTo>
                  <a:pt x="32718" y="353382"/>
                </a:lnTo>
                <a:lnTo>
                  <a:pt x="29745" y="360604"/>
                </a:lnTo>
                <a:lnTo>
                  <a:pt x="26771" y="368395"/>
                </a:lnTo>
                <a:lnTo>
                  <a:pt x="23795" y="376565"/>
                </a:lnTo>
                <a:lnTo>
                  <a:pt x="20489" y="390935"/>
                </a:lnTo>
                <a:lnTo>
                  <a:pt x="18025" y="403936"/>
                </a:lnTo>
                <a:lnTo>
                  <a:pt x="15978" y="410182"/>
                </a:lnTo>
                <a:lnTo>
                  <a:pt x="12048" y="422411"/>
                </a:lnTo>
                <a:lnTo>
                  <a:pt x="10301" y="434462"/>
                </a:lnTo>
                <a:lnTo>
                  <a:pt x="9180" y="446093"/>
                </a:lnTo>
                <a:lnTo>
                  <a:pt x="9027" y="454909"/>
                </a:lnTo>
                <a:lnTo>
                  <a:pt x="9978" y="458054"/>
                </a:lnTo>
                <a:lnTo>
                  <a:pt x="11606" y="460150"/>
                </a:lnTo>
                <a:lnTo>
                  <a:pt x="13685" y="461547"/>
                </a:lnTo>
                <a:lnTo>
                  <a:pt x="15071" y="463471"/>
                </a:lnTo>
                <a:lnTo>
                  <a:pt x="16611" y="468255"/>
                </a:lnTo>
                <a:lnTo>
                  <a:pt x="18015" y="469928"/>
                </a:lnTo>
                <a:lnTo>
                  <a:pt x="19943" y="471043"/>
                </a:lnTo>
                <a:lnTo>
                  <a:pt x="22222" y="471786"/>
                </a:lnTo>
                <a:lnTo>
                  <a:pt x="23742" y="471289"/>
                </a:lnTo>
                <a:lnTo>
                  <a:pt x="24755" y="469966"/>
                </a:lnTo>
                <a:lnTo>
                  <a:pt x="25430" y="468092"/>
                </a:lnTo>
                <a:lnTo>
                  <a:pt x="26874" y="466842"/>
                </a:lnTo>
                <a:lnTo>
                  <a:pt x="28829" y="466010"/>
                </a:lnTo>
                <a:lnTo>
                  <a:pt x="35720" y="46434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ARTInkAnnotation38"/>
          <p:cNvSpPr/>
          <p:nvPr/>
        </p:nvSpPr>
        <p:spPr>
          <a:xfrm>
            <a:off x="8040273" y="4325365"/>
            <a:ext cx="53623" cy="81158"/>
          </a:xfrm>
          <a:custGeom>
            <a:avLst/>
            <a:gdLst/>
            <a:ahLst/>
            <a:cxnLst/>
            <a:rect l="0" t="0" r="0" b="0"/>
            <a:pathLst>
              <a:path w="53623" h="81158">
                <a:moveTo>
                  <a:pt x="35754" y="41252"/>
                </a:moveTo>
                <a:lnTo>
                  <a:pt x="35754" y="27030"/>
                </a:lnTo>
                <a:lnTo>
                  <a:pt x="34762" y="26810"/>
                </a:lnTo>
                <a:lnTo>
                  <a:pt x="33105" y="30631"/>
                </a:lnTo>
                <a:lnTo>
                  <a:pt x="31008" y="37148"/>
                </a:lnTo>
                <a:lnTo>
                  <a:pt x="29611" y="38516"/>
                </a:lnTo>
                <a:lnTo>
                  <a:pt x="28679" y="36452"/>
                </a:lnTo>
                <a:lnTo>
                  <a:pt x="28057" y="32098"/>
                </a:lnTo>
                <a:lnTo>
                  <a:pt x="27643" y="30188"/>
                </a:lnTo>
                <a:lnTo>
                  <a:pt x="27367" y="29908"/>
                </a:lnTo>
                <a:lnTo>
                  <a:pt x="26925" y="31845"/>
                </a:lnTo>
                <a:lnTo>
                  <a:pt x="26863" y="29464"/>
                </a:lnTo>
                <a:lnTo>
                  <a:pt x="26848" y="27441"/>
                </a:lnTo>
                <a:lnTo>
                  <a:pt x="25844" y="26091"/>
                </a:lnTo>
                <a:lnTo>
                  <a:pt x="24182" y="25191"/>
                </a:lnTo>
                <a:lnTo>
                  <a:pt x="22079" y="24592"/>
                </a:lnTo>
                <a:lnTo>
                  <a:pt x="21672" y="23200"/>
                </a:lnTo>
                <a:lnTo>
                  <a:pt x="22393" y="21280"/>
                </a:lnTo>
                <a:lnTo>
                  <a:pt x="23867" y="19007"/>
                </a:lnTo>
                <a:lnTo>
                  <a:pt x="23857" y="17492"/>
                </a:lnTo>
                <a:lnTo>
                  <a:pt x="22856" y="16483"/>
                </a:lnTo>
                <a:lnTo>
                  <a:pt x="21196" y="15809"/>
                </a:lnTo>
                <a:lnTo>
                  <a:pt x="21083" y="14368"/>
                </a:lnTo>
                <a:lnTo>
                  <a:pt x="22001" y="12415"/>
                </a:lnTo>
                <a:lnTo>
                  <a:pt x="23605" y="10121"/>
                </a:lnTo>
                <a:lnTo>
                  <a:pt x="23682" y="8591"/>
                </a:lnTo>
                <a:lnTo>
                  <a:pt x="22741" y="7572"/>
                </a:lnTo>
                <a:lnTo>
                  <a:pt x="18838" y="5936"/>
                </a:lnTo>
                <a:lnTo>
                  <a:pt x="18517" y="6794"/>
                </a:lnTo>
                <a:lnTo>
                  <a:pt x="18303" y="8358"/>
                </a:lnTo>
                <a:lnTo>
                  <a:pt x="17893" y="14224"/>
                </a:lnTo>
                <a:lnTo>
                  <a:pt x="17879" y="15433"/>
                </a:lnTo>
                <a:lnTo>
                  <a:pt x="17877" y="19601"/>
                </a:lnTo>
                <a:lnTo>
                  <a:pt x="17877" y="17408"/>
                </a:lnTo>
                <a:lnTo>
                  <a:pt x="16884" y="17419"/>
                </a:lnTo>
                <a:lnTo>
                  <a:pt x="15227" y="18417"/>
                </a:lnTo>
                <a:lnTo>
                  <a:pt x="13131" y="20075"/>
                </a:lnTo>
                <a:lnTo>
                  <a:pt x="11733" y="20189"/>
                </a:lnTo>
                <a:lnTo>
                  <a:pt x="10801" y="19272"/>
                </a:lnTo>
                <a:lnTo>
                  <a:pt x="10179" y="17669"/>
                </a:lnTo>
                <a:lnTo>
                  <a:pt x="8772" y="17593"/>
                </a:lnTo>
                <a:lnTo>
                  <a:pt x="6842" y="18534"/>
                </a:lnTo>
                <a:lnTo>
                  <a:pt x="4561" y="20153"/>
                </a:lnTo>
                <a:lnTo>
                  <a:pt x="3040" y="20241"/>
                </a:lnTo>
                <a:lnTo>
                  <a:pt x="2026" y="19307"/>
                </a:lnTo>
                <a:lnTo>
                  <a:pt x="1350" y="17692"/>
                </a:lnTo>
                <a:lnTo>
                  <a:pt x="900" y="17608"/>
                </a:lnTo>
                <a:lnTo>
                  <a:pt x="599" y="18544"/>
                </a:lnTo>
                <a:lnTo>
                  <a:pt x="399" y="20160"/>
                </a:lnTo>
                <a:lnTo>
                  <a:pt x="266" y="22230"/>
                </a:lnTo>
                <a:lnTo>
                  <a:pt x="177" y="24601"/>
                </a:lnTo>
                <a:lnTo>
                  <a:pt x="51" y="32681"/>
                </a:lnTo>
                <a:lnTo>
                  <a:pt x="0" y="54406"/>
                </a:lnTo>
                <a:lnTo>
                  <a:pt x="992" y="54982"/>
                </a:lnTo>
                <a:lnTo>
                  <a:pt x="2648" y="54374"/>
                </a:lnTo>
                <a:lnTo>
                  <a:pt x="4745" y="52977"/>
                </a:lnTo>
                <a:lnTo>
                  <a:pt x="6142" y="53037"/>
                </a:lnTo>
                <a:lnTo>
                  <a:pt x="7074" y="54070"/>
                </a:lnTo>
                <a:lnTo>
                  <a:pt x="7696" y="55750"/>
                </a:lnTo>
                <a:lnTo>
                  <a:pt x="8110" y="55878"/>
                </a:lnTo>
                <a:lnTo>
                  <a:pt x="8385" y="54971"/>
                </a:lnTo>
                <a:lnTo>
                  <a:pt x="8828" y="51127"/>
                </a:lnTo>
                <a:lnTo>
                  <a:pt x="9858" y="49820"/>
                </a:lnTo>
                <a:lnTo>
                  <a:pt x="11538" y="47956"/>
                </a:lnTo>
                <a:lnTo>
                  <a:pt x="13650" y="45722"/>
                </a:lnTo>
                <a:lnTo>
                  <a:pt x="15060" y="45224"/>
                </a:lnTo>
                <a:lnTo>
                  <a:pt x="15998" y="45884"/>
                </a:lnTo>
                <a:lnTo>
                  <a:pt x="16625" y="47316"/>
                </a:lnTo>
                <a:lnTo>
                  <a:pt x="18035" y="47280"/>
                </a:lnTo>
                <a:lnTo>
                  <a:pt x="19968" y="46263"/>
                </a:lnTo>
                <a:lnTo>
                  <a:pt x="22251" y="44592"/>
                </a:lnTo>
                <a:lnTo>
                  <a:pt x="24765" y="45463"/>
                </a:lnTo>
                <a:lnTo>
                  <a:pt x="27435" y="48028"/>
                </a:lnTo>
                <a:lnTo>
                  <a:pt x="30208" y="51722"/>
                </a:lnTo>
                <a:lnTo>
                  <a:pt x="32057" y="53193"/>
                </a:lnTo>
                <a:lnTo>
                  <a:pt x="33289" y="53181"/>
                </a:lnTo>
                <a:lnTo>
                  <a:pt x="34110" y="52181"/>
                </a:lnTo>
                <a:lnTo>
                  <a:pt x="35651" y="52507"/>
                </a:lnTo>
                <a:lnTo>
                  <a:pt x="37672" y="53716"/>
                </a:lnTo>
                <a:lnTo>
                  <a:pt x="43306" y="58045"/>
                </a:lnTo>
                <a:lnTo>
                  <a:pt x="43768" y="56416"/>
                </a:lnTo>
                <a:lnTo>
                  <a:pt x="44076" y="53346"/>
                </a:lnTo>
                <a:lnTo>
                  <a:pt x="44282" y="49314"/>
                </a:lnTo>
                <a:lnTo>
                  <a:pt x="44419" y="47619"/>
                </a:lnTo>
                <a:lnTo>
                  <a:pt x="44511" y="47481"/>
                </a:lnTo>
                <a:lnTo>
                  <a:pt x="44572" y="48381"/>
                </a:lnTo>
                <a:lnTo>
                  <a:pt x="44612" y="46997"/>
                </a:lnTo>
                <a:lnTo>
                  <a:pt x="44682" y="34647"/>
                </a:lnTo>
                <a:lnTo>
                  <a:pt x="45679" y="31887"/>
                </a:lnTo>
                <a:lnTo>
                  <a:pt x="47337" y="28063"/>
                </a:lnTo>
                <a:lnTo>
                  <a:pt x="52388" y="17149"/>
                </a:lnTo>
                <a:lnTo>
                  <a:pt x="52802" y="15261"/>
                </a:lnTo>
                <a:lnTo>
                  <a:pt x="53078" y="13010"/>
                </a:lnTo>
                <a:lnTo>
                  <a:pt x="53263" y="10518"/>
                </a:lnTo>
                <a:lnTo>
                  <a:pt x="53386" y="9849"/>
                </a:lnTo>
                <a:lnTo>
                  <a:pt x="53522" y="11750"/>
                </a:lnTo>
                <a:lnTo>
                  <a:pt x="53558" y="11662"/>
                </a:lnTo>
                <a:lnTo>
                  <a:pt x="53584" y="10611"/>
                </a:lnTo>
                <a:lnTo>
                  <a:pt x="53610" y="8782"/>
                </a:lnTo>
                <a:lnTo>
                  <a:pt x="53622" y="11277"/>
                </a:lnTo>
                <a:lnTo>
                  <a:pt x="52632" y="12338"/>
                </a:lnTo>
                <a:lnTo>
                  <a:pt x="50979" y="13046"/>
                </a:lnTo>
                <a:lnTo>
                  <a:pt x="45060" y="14380"/>
                </a:lnTo>
                <a:lnTo>
                  <a:pt x="44938" y="13415"/>
                </a:lnTo>
                <a:lnTo>
                  <a:pt x="44856" y="11780"/>
                </a:lnTo>
                <a:lnTo>
                  <a:pt x="44802" y="9698"/>
                </a:lnTo>
                <a:lnTo>
                  <a:pt x="43773" y="9302"/>
                </a:lnTo>
                <a:lnTo>
                  <a:pt x="42092" y="10030"/>
                </a:lnTo>
                <a:lnTo>
                  <a:pt x="39980" y="11507"/>
                </a:lnTo>
                <a:lnTo>
                  <a:pt x="39564" y="10508"/>
                </a:lnTo>
                <a:lnTo>
                  <a:pt x="40281" y="7858"/>
                </a:lnTo>
                <a:lnTo>
                  <a:pt x="41751" y="4106"/>
                </a:lnTo>
                <a:lnTo>
                  <a:pt x="41739" y="2597"/>
                </a:lnTo>
                <a:lnTo>
                  <a:pt x="40736" y="2584"/>
                </a:lnTo>
                <a:lnTo>
                  <a:pt x="39076" y="3567"/>
                </a:lnTo>
                <a:lnTo>
                  <a:pt x="37968" y="3230"/>
                </a:lnTo>
                <a:lnTo>
                  <a:pt x="37230" y="2013"/>
                </a:lnTo>
                <a:lnTo>
                  <a:pt x="36738" y="210"/>
                </a:lnTo>
                <a:lnTo>
                  <a:pt x="35417" y="0"/>
                </a:lnTo>
                <a:lnTo>
                  <a:pt x="33542" y="852"/>
                </a:lnTo>
                <a:lnTo>
                  <a:pt x="28144" y="4609"/>
                </a:lnTo>
                <a:lnTo>
                  <a:pt x="26709" y="5909"/>
                </a:lnTo>
                <a:lnTo>
                  <a:pt x="22464" y="9999"/>
                </a:lnTo>
                <a:lnTo>
                  <a:pt x="20934" y="12479"/>
                </a:lnTo>
                <a:lnTo>
                  <a:pt x="19915" y="15125"/>
                </a:lnTo>
                <a:lnTo>
                  <a:pt x="19235" y="17881"/>
                </a:lnTo>
                <a:lnTo>
                  <a:pt x="18782" y="20710"/>
                </a:lnTo>
                <a:lnTo>
                  <a:pt x="18481" y="23589"/>
                </a:lnTo>
                <a:lnTo>
                  <a:pt x="18279" y="26500"/>
                </a:lnTo>
                <a:lnTo>
                  <a:pt x="18145" y="29433"/>
                </a:lnTo>
                <a:lnTo>
                  <a:pt x="17956" y="36316"/>
                </a:lnTo>
                <a:lnTo>
                  <a:pt x="17912" y="34759"/>
                </a:lnTo>
                <a:lnTo>
                  <a:pt x="16907" y="35931"/>
                </a:lnTo>
                <a:lnTo>
                  <a:pt x="15245" y="38696"/>
                </a:lnTo>
                <a:lnTo>
                  <a:pt x="13142" y="42524"/>
                </a:lnTo>
                <a:lnTo>
                  <a:pt x="11740" y="44085"/>
                </a:lnTo>
                <a:lnTo>
                  <a:pt x="10806" y="44133"/>
                </a:lnTo>
                <a:lnTo>
                  <a:pt x="10184" y="43172"/>
                </a:lnTo>
                <a:lnTo>
                  <a:pt x="9768" y="43524"/>
                </a:lnTo>
                <a:lnTo>
                  <a:pt x="9492" y="44751"/>
                </a:lnTo>
                <a:lnTo>
                  <a:pt x="9046" y="49109"/>
                </a:lnTo>
                <a:lnTo>
                  <a:pt x="8017" y="50458"/>
                </a:lnTo>
                <a:lnTo>
                  <a:pt x="6338" y="52350"/>
                </a:lnTo>
                <a:lnTo>
                  <a:pt x="4225" y="54604"/>
                </a:lnTo>
                <a:lnTo>
                  <a:pt x="3808" y="55114"/>
                </a:lnTo>
                <a:lnTo>
                  <a:pt x="4525" y="54462"/>
                </a:lnTo>
                <a:lnTo>
                  <a:pt x="5996" y="53035"/>
                </a:lnTo>
                <a:lnTo>
                  <a:pt x="6977" y="54068"/>
                </a:lnTo>
                <a:lnTo>
                  <a:pt x="7631" y="56742"/>
                </a:lnTo>
                <a:lnTo>
                  <a:pt x="8679" y="65809"/>
                </a:lnTo>
                <a:lnTo>
                  <a:pt x="9759" y="67545"/>
                </a:lnTo>
                <a:lnTo>
                  <a:pt x="11471" y="69695"/>
                </a:lnTo>
                <a:lnTo>
                  <a:pt x="13606" y="72120"/>
                </a:lnTo>
                <a:lnTo>
                  <a:pt x="15029" y="74729"/>
                </a:lnTo>
                <a:lnTo>
                  <a:pt x="15978" y="77461"/>
                </a:lnTo>
                <a:lnTo>
                  <a:pt x="16611" y="80274"/>
                </a:lnTo>
                <a:lnTo>
                  <a:pt x="17033" y="81157"/>
                </a:lnTo>
                <a:lnTo>
                  <a:pt x="17313" y="80754"/>
                </a:lnTo>
                <a:lnTo>
                  <a:pt x="17501" y="79492"/>
                </a:lnTo>
                <a:lnTo>
                  <a:pt x="18619" y="78652"/>
                </a:lnTo>
                <a:lnTo>
                  <a:pt x="20359" y="78091"/>
                </a:lnTo>
                <a:lnTo>
                  <a:pt x="22510" y="77718"/>
                </a:lnTo>
                <a:lnTo>
                  <a:pt x="23945" y="76476"/>
                </a:lnTo>
                <a:lnTo>
                  <a:pt x="24902" y="74657"/>
                </a:lnTo>
                <a:lnTo>
                  <a:pt x="26438" y="69348"/>
                </a:lnTo>
                <a:lnTo>
                  <a:pt x="26563" y="67920"/>
                </a:lnTo>
                <a:lnTo>
                  <a:pt x="26647" y="65975"/>
                </a:lnTo>
                <a:lnTo>
                  <a:pt x="26782" y="60467"/>
                </a:lnTo>
                <a:lnTo>
                  <a:pt x="26805" y="50032"/>
                </a:lnTo>
                <a:lnTo>
                  <a:pt x="27801" y="47106"/>
                </a:lnTo>
                <a:lnTo>
                  <a:pt x="29460" y="45154"/>
                </a:lnTo>
                <a:lnTo>
                  <a:pt x="31558" y="43853"/>
                </a:lnTo>
                <a:lnTo>
                  <a:pt x="32956" y="41994"/>
                </a:lnTo>
                <a:lnTo>
                  <a:pt x="33889" y="39762"/>
                </a:lnTo>
                <a:lnTo>
                  <a:pt x="34510" y="37282"/>
                </a:lnTo>
                <a:lnTo>
                  <a:pt x="34924" y="36621"/>
                </a:lnTo>
                <a:lnTo>
                  <a:pt x="35201" y="37172"/>
                </a:lnTo>
                <a:lnTo>
                  <a:pt x="35386" y="38532"/>
                </a:lnTo>
                <a:lnTo>
                  <a:pt x="35508" y="38446"/>
                </a:lnTo>
                <a:lnTo>
                  <a:pt x="35591" y="37397"/>
                </a:lnTo>
                <a:lnTo>
                  <a:pt x="35644" y="35706"/>
                </a:lnTo>
                <a:lnTo>
                  <a:pt x="35681" y="35569"/>
                </a:lnTo>
                <a:lnTo>
                  <a:pt x="35721" y="38065"/>
                </a:lnTo>
                <a:lnTo>
                  <a:pt x="35732" y="38135"/>
                </a:lnTo>
                <a:lnTo>
                  <a:pt x="35744" y="35567"/>
                </a:lnTo>
                <a:lnTo>
                  <a:pt x="34755" y="33493"/>
                </a:lnTo>
                <a:lnTo>
                  <a:pt x="33101" y="31118"/>
                </a:lnTo>
                <a:lnTo>
                  <a:pt x="28057" y="24918"/>
                </a:lnTo>
                <a:lnTo>
                  <a:pt x="27643" y="23418"/>
                </a:lnTo>
                <a:lnTo>
                  <a:pt x="27367" y="21425"/>
                </a:lnTo>
                <a:lnTo>
                  <a:pt x="27183" y="19104"/>
                </a:lnTo>
                <a:lnTo>
                  <a:pt x="26067" y="18550"/>
                </a:lnTo>
                <a:lnTo>
                  <a:pt x="24330" y="19171"/>
                </a:lnTo>
                <a:lnTo>
                  <a:pt x="22179" y="20578"/>
                </a:lnTo>
                <a:lnTo>
                  <a:pt x="20745" y="20524"/>
                </a:lnTo>
                <a:lnTo>
                  <a:pt x="19790" y="19496"/>
                </a:lnTo>
                <a:lnTo>
                  <a:pt x="18254" y="15457"/>
                </a:lnTo>
                <a:lnTo>
                  <a:pt x="18129" y="17110"/>
                </a:lnTo>
                <a:lnTo>
                  <a:pt x="17877" y="3232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MARTInkAnnotation39"/>
          <p:cNvSpPr/>
          <p:nvPr/>
        </p:nvSpPr>
        <p:spPr>
          <a:xfrm>
            <a:off x="8067090" y="5545335"/>
            <a:ext cx="88000" cy="230415"/>
          </a:xfrm>
          <a:custGeom>
            <a:avLst/>
            <a:gdLst/>
            <a:ahLst/>
            <a:cxnLst/>
            <a:rect l="0" t="0" r="0" b="0"/>
            <a:pathLst>
              <a:path w="88000" h="230415">
                <a:moveTo>
                  <a:pt x="53632" y="133946"/>
                </a:moveTo>
                <a:lnTo>
                  <a:pt x="48886" y="148167"/>
                </a:lnTo>
                <a:lnTo>
                  <a:pt x="46495" y="151364"/>
                </a:lnTo>
                <a:lnTo>
                  <a:pt x="43907" y="152504"/>
                </a:lnTo>
                <a:lnTo>
                  <a:pt x="41190" y="152271"/>
                </a:lnTo>
                <a:lnTo>
                  <a:pt x="39377" y="153108"/>
                </a:lnTo>
                <a:lnTo>
                  <a:pt x="38170" y="154658"/>
                </a:lnTo>
                <a:lnTo>
                  <a:pt x="37364" y="156684"/>
                </a:lnTo>
                <a:lnTo>
                  <a:pt x="35834" y="158034"/>
                </a:lnTo>
                <a:lnTo>
                  <a:pt x="33820" y="158934"/>
                </a:lnTo>
                <a:lnTo>
                  <a:pt x="31485" y="159534"/>
                </a:lnTo>
                <a:lnTo>
                  <a:pt x="29929" y="158942"/>
                </a:lnTo>
                <a:lnTo>
                  <a:pt x="28891" y="157555"/>
                </a:lnTo>
                <a:lnTo>
                  <a:pt x="28198" y="155639"/>
                </a:lnTo>
                <a:lnTo>
                  <a:pt x="26744" y="155353"/>
                </a:lnTo>
                <a:lnTo>
                  <a:pt x="24781" y="156154"/>
                </a:lnTo>
                <a:lnTo>
                  <a:pt x="22480" y="157682"/>
                </a:lnTo>
                <a:lnTo>
                  <a:pt x="19952" y="157707"/>
                </a:lnTo>
                <a:lnTo>
                  <a:pt x="17273" y="156732"/>
                </a:lnTo>
                <a:lnTo>
                  <a:pt x="9424" y="152093"/>
                </a:lnTo>
                <a:lnTo>
                  <a:pt x="8269" y="153982"/>
                </a:lnTo>
                <a:lnTo>
                  <a:pt x="6506" y="157225"/>
                </a:lnTo>
                <a:lnTo>
                  <a:pt x="1284" y="167208"/>
                </a:lnTo>
                <a:lnTo>
                  <a:pt x="1849" y="169019"/>
                </a:lnTo>
                <a:lnTo>
                  <a:pt x="3218" y="171219"/>
                </a:lnTo>
                <a:lnTo>
                  <a:pt x="5125" y="173677"/>
                </a:lnTo>
                <a:lnTo>
                  <a:pt x="5402" y="176309"/>
                </a:lnTo>
                <a:lnTo>
                  <a:pt x="4594" y="179055"/>
                </a:lnTo>
                <a:lnTo>
                  <a:pt x="906" y="185851"/>
                </a:lnTo>
                <a:lnTo>
                  <a:pt x="177" y="192338"/>
                </a:lnTo>
                <a:lnTo>
                  <a:pt x="78" y="190325"/>
                </a:lnTo>
                <a:lnTo>
                  <a:pt x="52" y="190384"/>
                </a:lnTo>
                <a:lnTo>
                  <a:pt x="13" y="193222"/>
                </a:lnTo>
                <a:lnTo>
                  <a:pt x="3" y="190645"/>
                </a:lnTo>
                <a:lnTo>
                  <a:pt x="0" y="193211"/>
                </a:lnTo>
                <a:lnTo>
                  <a:pt x="992" y="194292"/>
                </a:lnTo>
                <a:lnTo>
                  <a:pt x="2647" y="195013"/>
                </a:lnTo>
                <a:lnTo>
                  <a:pt x="4745" y="195493"/>
                </a:lnTo>
                <a:lnTo>
                  <a:pt x="7135" y="196805"/>
                </a:lnTo>
                <a:lnTo>
                  <a:pt x="9722" y="198672"/>
                </a:lnTo>
                <a:lnTo>
                  <a:pt x="16265" y="204058"/>
                </a:lnTo>
                <a:lnTo>
                  <a:pt x="17795" y="205492"/>
                </a:lnTo>
                <a:lnTo>
                  <a:pt x="22144" y="209731"/>
                </a:lnTo>
                <a:lnTo>
                  <a:pt x="24694" y="211258"/>
                </a:lnTo>
                <a:lnTo>
                  <a:pt x="27388" y="212276"/>
                </a:lnTo>
                <a:lnTo>
                  <a:pt x="30176" y="212956"/>
                </a:lnTo>
                <a:lnTo>
                  <a:pt x="33029" y="212416"/>
                </a:lnTo>
                <a:lnTo>
                  <a:pt x="35924" y="211064"/>
                </a:lnTo>
                <a:lnTo>
                  <a:pt x="38846" y="209171"/>
                </a:lnTo>
                <a:lnTo>
                  <a:pt x="40795" y="208900"/>
                </a:lnTo>
                <a:lnTo>
                  <a:pt x="42094" y="209712"/>
                </a:lnTo>
                <a:lnTo>
                  <a:pt x="42959" y="211246"/>
                </a:lnTo>
                <a:lnTo>
                  <a:pt x="44531" y="210284"/>
                </a:lnTo>
                <a:lnTo>
                  <a:pt x="46571" y="207658"/>
                </a:lnTo>
                <a:lnTo>
                  <a:pt x="48926" y="203923"/>
                </a:lnTo>
                <a:lnTo>
                  <a:pt x="51487" y="201433"/>
                </a:lnTo>
                <a:lnTo>
                  <a:pt x="54188" y="199774"/>
                </a:lnTo>
                <a:lnTo>
                  <a:pt x="56982" y="198667"/>
                </a:lnTo>
                <a:lnTo>
                  <a:pt x="58845" y="195945"/>
                </a:lnTo>
                <a:lnTo>
                  <a:pt x="60087" y="192146"/>
                </a:lnTo>
                <a:lnTo>
                  <a:pt x="60913" y="187629"/>
                </a:lnTo>
                <a:lnTo>
                  <a:pt x="62459" y="184617"/>
                </a:lnTo>
                <a:lnTo>
                  <a:pt x="64483" y="182609"/>
                </a:lnTo>
                <a:lnTo>
                  <a:pt x="66825" y="181271"/>
                </a:lnTo>
                <a:lnTo>
                  <a:pt x="69379" y="178394"/>
                </a:lnTo>
                <a:lnTo>
                  <a:pt x="72075" y="174492"/>
                </a:lnTo>
                <a:lnTo>
                  <a:pt x="78794" y="163452"/>
                </a:lnTo>
                <a:lnTo>
                  <a:pt x="80339" y="162546"/>
                </a:lnTo>
                <a:lnTo>
                  <a:pt x="82362" y="161942"/>
                </a:lnTo>
                <a:lnTo>
                  <a:pt x="84703" y="161540"/>
                </a:lnTo>
                <a:lnTo>
                  <a:pt x="86265" y="162264"/>
                </a:lnTo>
                <a:lnTo>
                  <a:pt x="87305" y="163739"/>
                </a:lnTo>
                <a:lnTo>
                  <a:pt x="87999" y="165714"/>
                </a:lnTo>
                <a:lnTo>
                  <a:pt x="87468" y="167031"/>
                </a:lnTo>
                <a:lnTo>
                  <a:pt x="86121" y="167909"/>
                </a:lnTo>
                <a:lnTo>
                  <a:pt x="80780" y="169563"/>
                </a:lnTo>
                <a:lnTo>
                  <a:pt x="80546" y="164894"/>
                </a:lnTo>
                <a:lnTo>
                  <a:pt x="79521" y="163508"/>
                </a:lnTo>
                <a:lnTo>
                  <a:pt x="77843" y="162583"/>
                </a:lnTo>
                <a:lnTo>
                  <a:pt x="75732" y="161967"/>
                </a:lnTo>
                <a:lnTo>
                  <a:pt x="74324" y="160564"/>
                </a:lnTo>
                <a:lnTo>
                  <a:pt x="73386" y="158637"/>
                </a:lnTo>
                <a:lnTo>
                  <a:pt x="72761" y="156359"/>
                </a:lnTo>
                <a:lnTo>
                  <a:pt x="71350" y="155834"/>
                </a:lnTo>
                <a:lnTo>
                  <a:pt x="69418" y="156475"/>
                </a:lnTo>
                <a:lnTo>
                  <a:pt x="67134" y="157895"/>
                </a:lnTo>
                <a:lnTo>
                  <a:pt x="65614" y="156857"/>
                </a:lnTo>
                <a:lnTo>
                  <a:pt x="64600" y="154181"/>
                </a:lnTo>
                <a:lnTo>
                  <a:pt x="63923" y="150413"/>
                </a:lnTo>
                <a:lnTo>
                  <a:pt x="62479" y="148893"/>
                </a:lnTo>
                <a:lnTo>
                  <a:pt x="60523" y="148872"/>
                </a:lnTo>
                <a:lnTo>
                  <a:pt x="58225" y="149849"/>
                </a:lnTo>
                <a:lnTo>
                  <a:pt x="56694" y="149509"/>
                </a:lnTo>
                <a:lnTo>
                  <a:pt x="55673" y="148290"/>
                </a:lnTo>
                <a:lnTo>
                  <a:pt x="54992" y="146485"/>
                </a:lnTo>
                <a:lnTo>
                  <a:pt x="53545" y="146274"/>
                </a:lnTo>
                <a:lnTo>
                  <a:pt x="51588" y="147126"/>
                </a:lnTo>
                <a:lnTo>
                  <a:pt x="49289" y="148686"/>
                </a:lnTo>
                <a:lnTo>
                  <a:pt x="47756" y="150718"/>
                </a:lnTo>
                <a:lnTo>
                  <a:pt x="46735" y="153064"/>
                </a:lnTo>
                <a:lnTo>
                  <a:pt x="46055" y="155621"/>
                </a:lnTo>
                <a:lnTo>
                  <a:pt x="44607" y="158318"/>
                </a:lnTo>
                <a:lnTo>
                  <a:pt x="42649" y="161108"/>
                </a:lnTo>
                <a:lnTo>
                  <a:pt x="40350" y="163961"/>
                </a:lnTo>
                <a:lnTo>
                  <a:pt x="38818" y="166854"/>
                </a:lnTo>
                <a:lnTo>
                  <a:pt x="37115" y="172715"/>
                </a:lnTo>
                <a:lnTo>
                  <a:pt x="35668" y="174675"/>
                </a:lnTo>
                <a:lnTo>
                  <a:pt x="33710" y="175981"/>
                </a:lnTo>
                <a:lnTo>
                  <a:pt x="31412" y="176852"/>
                </a:lnTo>
                <a:lnTo>
                  <a:pt x="29879" y="178425"/>
                </a:lnTo>
                <a:lnTo>
                  <a:pt x="28858" y="180466"/>
                </a:lnTo>
                <a:lnTo>
                  <a:pt x="28177" y="182819"/>
                </a:lnTo>
                <a:lnTo>
                  <a:pt x="27722" y="183395"/>
                </a:lnTo>
                <a:lnTo>
                  <a:pt x="27420" y="182787"/>
                </a:lnTo>
                <a:lnTo>
                  <a:pt x="27219" y="181389"/>
                </a:lnTo>
                <a:lnTo>
                  <a:pt x="26091" y="181450"/>
                </a:lnTo>
                <a:lnTo>
                  <a:pt x="24346" y="182482"/>
                </a:lnTo>
                <a:lnTo>
                  <a:pt x="22189" y="184163"/>
                </a:lnTo>
                <a:lnTo>
                  <a:pt x="20751" y="184291"/>
                </a:lnTo>
                <a:lnTo>
                  <a:pt x="19792" y="183384"/>
                </a:lnTo>
                <a:lnTo>
                  <a:pt x="19154" y="181788"/>
                </a:lnTo>
                <a:lnTo>
                  <a:pt x="17735" y="182708"/>
                </a:lnTo>
                <a:lnTo>
                  <a:pt x="15794" y="185305"/>
                </a:lnTo>
                <a:lnTo>
                  <a:pt x="13509" y="189021"/>
                </a:lnTo>
                <a:lnTo>
                  <a:pt x="12978" y="190506"/>
                </a:lnTo>
                <a:lnTo>
                  <a:pt x="13618" y="190504"/>
                </a:lnTo>
                <a:lnTo>
                  <a:pt x="15037" y="189511"/>
                </a:lnTo>
                <a:lnTo>
                  <a:pt x="15984" y="189841"/>
                </a:lnTo>
                <a:lnTo>
                  <a:pt x="16615" y="191053"/>
                </a:lnTo>
                <a:lnTo>
                  <a:pt x="17315" y="195046"/>
                </a:lnTo>
                <a:lnTo>
                  <a:pt x="17627" y="200127"/>
                </a:lnTo>
                <a:lnTo>
                  <a:pt x="17766" y="205693"/>
                </a:lnTo>
                <a:lnTo>
                  <a:pt x="17801" y="208566"/>
                </a:lnTo>
                <a:lnTo>
                  <a:pt x="18820" y="211474"/>
                </a:lnTo>
                <a:lnTo>
                  <a:pt x="20491" y="214405"/>
                </a:lnTo>
                <a:lnTo>
                  <a:pt x="22599" y="217351"/>
                </a:lnTo>
                <a:lnTo>
                  <a:pt x="24941" y="223270"/>
                </a:lnTo>
                <a:lnTo>
                  <a:pt x="25565" y="226238"/>
                </a:lnTo>
                <a:lnTo>
                  <a:pt x="26975" y="228216"/>
                </a:lnTo>
                <a:lnTo>
                  <a:pt x="28908" y="229534"/>
                </a:lnTo>
                <a:lnTo>
                  <a:pt x="31189" y="230414"/>
                </a:lnTo>
                <a:lnTo>
                  <a:pt x="32711" y="230008"/>
                </a:lnTo>
                <a:lnTo>
                  <a:pt x="33725" y="228745"/>
                </a:lnTo>
                <a:lnTo>
                  <a:pt x="34402" y="226911"/>
                </a:lnTo>
                <a:lnTo>
                  <a:pt x="34853" y="226680"/>
                </a:lnTo>
                <a:lnTo>
                  <a:pt x="35152" y="227518"/>
                </a:lnTo>
                <a:lnTo>
                  <a:pt x="35353" y="229070"/>
                </a:lnTo>
                <a:lnTo>
                  <a:pt x="36479" y="228120"/>
                </a:lnTo>
                <a:lnTo>
                  <a:pt x="38223" y="225502"/>
                </a:lnTo>
                <a:lnTo>
                  <a:pt x="43414" y="216523"/>
                </a:lnTo>
                <a:lnTo>
                  <a:pt x="44835" y="214794"/>
                </a:lnTo>
                <a:lnTo>
                  <a:pt x="46773" y="212650"/>
                </a:lnTo>
                <a:lnTo>
                  <a:pt x="49059" y="210228"/>
                </a:lnTo>
                <a:lnTo>
                  <a:pt x="50584" y="207621"/>
                </a:lnTo>
                <a:lnTo>
                  <a:pt x="52277" y="202078"/>
                </a:lnTo>
                <a:lnTo>
                  <a:pt x="53722" y="199212"/>
                </a:lnTo>
                <a:lnTo>
                  <a:pt x="55679" y="196308"/>
                </a:lnTo>
                <a:lnTo>
                  <a:pt x="57976" y="193380"/>
                </a:lnTo>
                <a:lnTo>
                  <a:pt x="60500" y="192420"/>
                </a:lnTo>
                <a:lnTo>
                  <a:pt x="63177" y="192772"/>
                </a:lnTo>
                <a:lnTo>
                  <a:pt x="65953" y="193999"/>
                </a:lnTo>
                <a:lnTo>
                  <a:pt x="67806" y="193825"/>
                </a:lnTo>
                <a:lnTo>
                  <a:pt x="69041" y="192717"/>
                </a:lnTo>
                <a:lnTo>
                  <a:pt x="69864" y="190986"/>
                </a:lnTo>
                <a:lnTo>
                  <a:pt x="70413" y="190824"/>
                </a:lnTo>
                <a:lnTo>
                  <a:pt x="70779" y="191708"/>
                </a:lnTo>
                <a:lnTo>
                  <a:pt x="71021" y="193291"/>
                </a:lnTo>
                <a:lnTo>
                  <a:pt x="71183" y="193353"/>
                </a:lnTo>
                <a:lnTo>
                  <a:pt x="71365" y="190776"/>
                </a:lnTo>
                <a:lnTo>
                  <a:pt x="70421" y="188699"/>
                </a:lnTo>
                <a:lnTo>
                  <a:pt x="68797" y="186324"/>
                </a:lnTo>
                <a:lnTo>
                  <a:pt x="63800" y="180121"/>
                </a:lnTo>
                <a:lnTo>
                  <a:pt x="62396" y="178620"/>
                </a:lnTo>
                <a:lnTo>
                  <a:pt x="54982" y="171040"/>
                </a:lnTo>
                <a:lnTo>
                  <a:pt x="46053" y="162097"/>
                </a:lnTo>
                <a:lnTo>
                  <a:pt x="44607" y="159659"/>
                </a:lnTo>
                <a:lnTo>
                  <a:pt x="42649" y="156049"/>
                </a:lnTo>
                <a:lnTo>
                  <a:pt x="36157" y="143647"/>
                </a:lnTo>
                <a:lnTo>
                  <a:pt x="35933" y="145865"/>
                </a:lnTo>
                <a:lnTo>
                  <a:pt x="35874" y="147845"/>
                </a:lnTo>
                <a:lnTo>
                  <a:pt x="34841" y="149165"/>
                </a:lnTo>
                <a:lnTo>
                  <a:pt x="33158" y="150045"/>
                </a:lnTo>
                <a:lnTo>
                  <a:pt x="26925" y="151775"/>
                </a:lnTo>
                <a:lnTo>
                  <a:pt x="22102" y="151796"/>
                </a:lnTo>
                <a:lnTo>
                  <a:pt x="21686" y="150807"/>
                </a:lnTo>
                <a:lnTo>
                  <a:pt x="22402" y="149155"/>
                </a:lnTo>
                <a:lnTo>
                  <a:pt x="23872" y="147062"/>
                </a:lnTo>
                <a:lnTo>
                  <a:pt x="24854" y="146659"/>
                </a:lnTo>
                <a:lnTo>
                  <a:pt x="25507" y="147382"/>
                </a:lnTo>
                <a:lnTo>
                  <a:pt x="25943" y="148857"/>
                </a:lnTo>
                <a:lnTo>
                  <a:pt x="26233" y="148848"/>
                </a:lnTo>
                <a:lnTo>
                  <a:pt x="26557" y="146191"/>
                </a:lnTo>
                <a:lnTo>
                  <a:pt x="26643" y="146078"/>
                </a:lnTo>
                <a:lnTo>
                  <a:pt x="26739" y="148598"/>
                </a:lnTo>
                <a:lnTo>
                  <a:pt x="25770" y="149667"/>
                </a:lnTo>
                <a:lnTo>
                  <a:pt x="24132" y="150380"/>
                </a:lnTo>
                <a:lnTo>
                  <a:pt x="22046" y="150856"/>
                </a:lnTo>
                <a:lnTo>
                  <a:pt x="20656" y="152164"/>
                </a:lnTo>
                <a:lnTo>
                  <a:pt x="19730" y="154029"/>
                </a:lnTo>
                <a:lnTo>
                  <a:pt x="18700" y="158747"/>
                </a:lnTo>
                <a:lnTo>
                  <a:pt x="18242" y="164151"/>
                </a:lnTo>
                <a:lnTo>
                  <a:pt x="18038" y="169860"/>
                </a:lnTo>
                <a:lnTo>
                  <a:pt x="17908" y="181610"/>
                </a:lnTo>
                <a:lnTo>
                  <a:pt x="17878" y="200425"/>
                </a:lnTo>
                <a:lnTo>
                  <a:pt x="17876" y="198880"/>
                </a:lnTo>
                <a:lnTo>
                  <a:pt x="17876" y="201913"/>
                </a:lnTo>
                <a:lnTo>
                  <a:pt x="17876" y="194875"/>
                </a:lnTo>
                <a:lnTo>
                  <a:pt x="18869" y="192424"/>
                </a:lnTo>
                <a:lnTo>
                  <a:pt x="20525" y="190791"/>
                </a:lnTo>
                <a:lnTo>
                  <a:pt x="22622" y="189702"/>
                </a:lnTo>
                <a:lnTo>
                  <a:pt x="24020" y="186000"/>
                </a:lnTo>
                <a:lnTo>
                  <a:pt x="24951" y="180555"/>
                </a:lnTo>
                <a:lnTo>
                  <a:pt x="25573" y="173948"/>
                </a:lnTo>
                <a:lnTo>
                  <a:pt x="28911" y="150732"/>
                </a:lnTo>
                <a:lnTo>
                  <a:pt x="31191" y="136207"/>
                </a:lnTo>
                <a:lnTo>
                  <a:pt x="32712" y="120571"/>
                </a:lnTo>
                <a:lnTo>
                  <a:pt x="33726" y="104193"/>
                </a:lnTo>
                <a:lnTo>
                  <a:pt x="34853" y="70121"/>
                </a:lnTo>
                <a:lnTo>
                  <a:pt x="35754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MARTInkAnnotation40"/>
          <p:cNvSpPr/>
          <p:nvPr/>
        </p:nvSpPr>
        <p:spPr>
          <a:xfrm>
            <a:off x="8067090" y="5660062"/>
            <a:ext cx="53633" cy="63375"/>
          </a:xfrm>
          <a:custGeom>
            <a:avLst/>
            <a:gdLst/>
            <a:ahLst/>
            <a:cxnLst/>
            <a:rect l="0" t="0" r="0" b="0"/>
            <a:pathLst>
              <a:path w="53633" h="63375">
                <a:moveTo>
                  <a:pt x="53632" y="10289"/>
                </a:moveTo>
                <a:lnTo>
                  <a:pt x="53632" y="0"/>
                </a:lnTo>
                <a:lnTo>
                  <a:pt x="53632" y="5367"/>
                </a:lnTo>
                <a:lnTo>
                  <a:pt x="53632" y="3802"/>
                </a:lnTo>
                <a:lnTo>
                  <a:pt x="53632" y="6987"/>
                </a:lnTo>
                <a:lnTo>
                  <a:pt x="53632" y="4522"/>
                </a:lnTo>
                <a:lnTo>
                  <a:pt x="53632" y="11778"/>
                </a:lnTo>
                <a:lnTo>
                  <a:pt x="52639" y="14258"/>
                </a:lnTo>
                <a:lnTo>
                  <a:pt x="50983" y="15912"/>
                </a:lnTo>
                <a:lnTo>
                  <a:pt x="48886" y="17014"/>
                </a:lnTo>
                <a:lnTo>
                  <a:pt x="46496" y="17749"/>
                </a:lnTo>
                <a:lnTo>
                  <a:pt x="43908" y="18239"/>
                </a:lnTo>
                <a:lnTo>
                  <a:pt x="41190" y="18566"/>
                </a:lnTo>
                <a:lnTo>
                  <a:pt x="39377" y="19776"/>
                </a:lnTo>
                <a:lnTo>
                  <a:pt x="38170" y="21575"/>
                </a:lnTo>
                <a:lnTo>
                  <a:pt x="37364" y="23766"/>
                </a:lnTo>
                <a:lnTo>
                  <a:pt x="35835" y="24235"/>
                </a:lnTo>
                <a:lnTo>
                  <a:pt x="33820" y="23555"/>
                </a:lnTo>
                <a:lnTo>
                  <a:pt x="31485" y="22110"/>
                </a:lnTo>
                <a:lnTo>
                  <a:pt x="28935" y="23131"/>
                </a:lnTo>
                <a:lnTo>
                  <a:pt x="26243" y="25796"/>
                </a:lnTo>
                <a:lnTo>
                  <a:pt x="23453" y="29556"/>
                </a:lnTo>
                <a:lnTo>
                  <a:pt x="20600" y="31072"/>
                </a:lnTo>
                <a:lnTo>
                  <a:pt x="17706" y="31090"/>
                </a:lnTo>
                <a:lnTo>
                  <a:pt x="14783" y="30109"/>
                </a:lnTo>
                <a:lnTo>
                  <a:pt x="12835" y="30448"/>
                </a:lnTo>
                <a:lnTo>
                  <a:pt x="11535" y="31666"/>
                </a:lnTo>
                <a:lnTo>
                  <a:pt x="10669" y="33470"/>
                </a:lnTo>
                <a:lnTo>
                  <a:pt x="10092" y="33681"/>
                </a:lnTo>
                <a:lnTo>
                  <a:pt x="9707" y="32829"/>
                </a:lnTo>
                <a:lnTo>
                  <a:pt x="9451" y="31268"/>
                </a:lnTo>
                <a:lnTo>
                  <a:pt x="9279" y="32213"/>
                </a:lnTo>
                <a:lnTo>
                  <a:pt x="9165" y="34827"/>
                </a:lnTo>
                <a:lnTo>
                  <a:pt x="8982" y="43800"/>
                </a:lnTo>
                <a:lnTo>
                  <a:pt x="7973" y="45528"/>
                </a:lnTo>
                <a:lnTo>
                  <a:pt x="6308" y="47672"/>
                </a:lnTo>
                <a:lnTo>
                  <a:pt x="4205" y="50094"/>
                </a:lnTo>
                <a:lnTo>
                  <a:pt x="2803" y="52701"/>
                </a:lnTo>
                <a:lnTo>
                  <a:pt x="1869" y="55431"/>
                </a:lnTo>
                <a:lnTo>
                  <a:pt x="108" y="63374"/>
                </a:lnTo>
                <a:lnTo>
                  <a:pt x="71" y="62546"/>
                </a:lnTo>
                <a:lnTo>
                  <a:pt x="31" y="58981"/>
                </a:lnTo>
                <a:lnTo>
                  <a:pt x="20" y="58625"/>
                </a:lnTo>
                <a:lnTo>
                  <a:pt x="8" y="60876"/>
                </a:lnTo>
                <a:lnTo>
                  <a:pt x="5" y="60881"/>
                </a:lnTo>
                <a:lnTo>
                  <a:pt x="0" y="58241"/>
                </a:lnTo>
                <a:lnTo>
                  <a:pt x="993" y="57140"/>
                </a:lnTo>
                <a:lnTo>
                  <a:pt x="2647" y="56406"/>
                </a:lnTo>
                <a:lnTo>
                  <a:pt x="4745" y="55917"/>
                </a:lnTo>
                <a:lnTo>
                  <a:pt x="7135" y="54598"/>
                </a:lnTo>
                <a:lnTo>
                  <a:pt x="9722" y="52727"/>
                </a:lnTo>
                <a:lnTo>
                  <a:pt x="17876" y="4600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MARTInkAnnotation41"/>
          <p:cNvSpPr/>
          <p:nvPr/>
        </p:nvSpPr>
        <p:spPr>
          <a:xfrm>
            <a:off x="8049244" y="5652492"/>
            <a:ext cx="98295" cy="125017"/>
          </a:xfrm>
          <a:custGeom>
            <a:avLst/>
            <a:gdLst/>
            <a:ahLst/>
            <a:cxnLst/>
            <a:rect l="0" t="0" r="0" b="0"/>
            <a:pathLst>
              <a:path w="98295" h="125017">
                <a:moveTo>
                  <a:pt x="98294" y="0"/>
                </a:moveTo>
                <a:lnTo>
                  <a:pt x="93548" y="14221"/>
                </a:lnTo>
                <a:lnTo>
                  <a:pt x="92152" y="16425"/>
                </a:lnTo>
                <a:lnTo>
                  <a:pt x="91219" y="15912"/>
                </a:lnTo>
                <a:lnTo>
                  <a:pt x="90597" y="13584"/>
                </a:lnTo>
                <a:lnTo>
                  <a:pt x="89191" y="14017"/>
                </a:lnTo>
                <a:lnTo>
                  <a:pt x="87259" y="16290"/>
                </a:lnTo>
                <a:lnTo>
                  <a:pt x="81769" y="24715"/>
                </a:lnTo>
                <a:lnTo>
                  <a:pt x="80324" y="25406"/>
                </a:lnTo>
                <a:lnTo>
                  <a:pt x="78369" y="25867"/>
                </a:lnTo>
                <a:lnTo>
                  <a:pt x="76072" y="26174"/>
                </a:lnTo>
                <a:lnTo>
                  <a:pt x="73548" y="27372"/>
                </a:lnTo>
                <a:lnTo>
                  <a:pt x="70871" y="29161"/>
                </a:lnTo>
                <a:lnTo>
                  <a:pt x="68094" y="31347"/>
                </a:lnTo>
                <a:lnTo>
                  <a:pt x="65249" y="31812"/>
                </a:lnTo>
                <a:lnTo>
                  <a:pt x="62360" y="31130"/>
                </a:lnTo>
                <a:lnTo>
                  <a:pt x="59440" y="29683"/>
                </a:lnTo>
                <a:lnTo>
                  <a:pt x="56500" y="29710"/>
                </a:lnTo>
                <a:lnTo>
                  <a:pt x="53547" y="30721"/>
                </a:lnTo>
                <a:lnTo>
                  <a:pt x="50586" y="32387"/>
                </a:lnTo>
                <a:lnTo>
                  <a:pt x="48610" y="32505"/>
                </a:lnTo>
                <a:lnTo>
                  <a:pt x="47294" y="31592"/>
                </a:lnTo>
                <a:lnTo>
                  <a:pt x="46416" y="29991"/>
                </a:lnTo>
                <a:lnTo>
                  <a:pt x="43845" y="29916"/>
                </a:lnTo>
                <a:lnTo>
                  <a:pt x="40144" y="30858"/>
                </a:lnTo>
                <a:lnTo>
                  <a:pt x="35691" y="32478"/>
                </a:lnTo>
                <a:lnTo>
                  <a:pt x="32722" y="32566"/>
                </a:lnTo>
                <a:lnTo>
                  <a:pt x="30742" y="31633"/>
                </a:lnTo>
                <a:lnTo>
                  <a:pt x="29422" y="30018"/>
                </a:lnTo>
                <a:lnTo>
                  <a:pt x="27549" y="29934"/>
                </a:lnTo>
                <a:lnTo>
                  <a:pt x="25308" y="30870"/>
                </a:lnTo>
                <a:lnTo>
                  <a:pt x="22820" y="32486"/>
                </a:lnTo>
                <a:lnTo>
                  <a:pt x="20169" y="33564"/>
                </a:lnTo>
                <a:lnTo>
                  <a:pt x="17407" y="34282"/>
                </a:lnTo>
                <a:lnTo>
                  <a:pt x="14573" y="34761"/>
                </a:lnTo>
                <a:lnTo>
                  <a:pt x="12684" y="36072"/>
                </a:lnTo>
                <a:lnTo>
                  <a:pt x="11425" y="37939"/>
                </a:lnTo>
                <a:lnTo>
                  <a:pt x="9403" y="43323"/>
                </a:lnTo>
                <a:lnTo>
                  <a:pt x="9128" y="46705"/>
                </a:lnTo>
                <a:lnTo>
                  <a:pt x="9053" y="48996"/>
                </a:lnTo>
                <a:lnTo>
                  <a:pt x="8011" y="51516"/>
                </a:lnTo>
                <a:lnTo>
                  <a:pt x="6323" y="54187"/>
                </a:lnTo>
                <a:lnTo>
                  <a:pt x="1223" y="60864"/>
                </a:lnTo>
                <a:lnTo>
                  <a:pt x="525" y="64423"/>
                </a:lnTo>
                <a:lnTo>
                  <a:pt x="215" y="67327"/>
                </a:lnTo>
                <a:lnTo>
                  <a:pt x="77" y="65312"/>
                </a:lnTo>
                <a:lnTo>
                  <a:pt x="40" y="65369"/>
                </a:lnTo>
                <a:lnTo>
                  <a:pt x="0" y="68079"/>
                </a:lnTo>
                <a:lnTo>
                  <a:pt x="982" y="68206"/>
                </a:lnTo>
                <a:lnTo>
                  <a:pt x="2630" y="67298"/>
                </a:lnTo>
                <a:lnTo>
                  <a:pt x="4721" y="65702"/>
                </a:lnTo>
                <a:lnTo>
                  <a:pt x="6117" y="65629"/>
                </a:lnTo>
                <a:lnTo>
                  <a:pt x="7047" y="66573"/>
                </a:lnTo>
                <a:lnTo>
                  <a:pt x="7666" y="68194"/>
                </a:lnTo>
                <a:lnTo>
                  <a:pt x="8080" y="68284"/>
                </a:lnTo>
                <a:lnTo>
                  <a:pt x="8355" y="67350"/>
                </a:lnTo>
                <a:lnTo>
                  <a:pt x="8538" y="65736"/>
                </a:lnTo>
                <a:lnTo>
                  <a:pt x="9654" y="65652"/>
                </a:lnTo>
                <a:lnTo>
                  <a:pt x="11391" y="66588"/>
                </a:lnTo>
                <a:lnTo>
                  <a:pt x="13542" y="68205"/>
                </a:lnTo>
                <a:lnTo>
                  <a:pt x="15969" y="70274"/>
                </a:lnTo>
                <a:lnTo>
                  <a:pt x="18581" y="72647"/>
                </a:lnTo>
                <a:lnTo>
                  <a:pt x="24132" y="77928"/>
                </a:lnTo>
                <a:lnTo>
                  <a:pt x="42908" y="96484"/>
                </a:lnTo>
                <a:lnTo>
                  <a:pt x="44486" y="97065"/>
                </a:lnTo>
                <a:lnTo>
                  <a:pt x="46530" y="97452"/>
                </a:lnTo>
                <a:lnTo>
                  <a:pt x="48888" y="97710"/>
                </a:lnTo>
                <a:lnTo>
                  <a:pt x="50458" y="96890"/>
                </a:lnTo>
                <a:lnTo>
                  <a:pt x="51505" y="95351"/>
                </a:lnTo>
                <a:lnTo>
                  <a:pt x="52203" y="93333"/>
                </a:lnTo>
                <a:lnTo>
                  <a:pt x="52669" y="92980"/>
                </a:lnTo>
                <a:lnTo>
                  <a:pt x="52980" y="93737"/>
                </a:lnTo>
                <a:lnTo>
                  <a:pt x="53187" y="95233"/>
                </a:lnTo>
                <a:lnTo>
                  <a:pt x="53416" y="91604"/>
                </a:lnTo>
                <a:lnTo>
                  <a:pt x="53518" y="86354"/>
                </a:lnTo>
                <a:lnTo>
                  <a:pt x="53545" y="86343"/>
                </a:lnTo>
                <a:lnTo>
                  <a:pt x="53564" y="87327"/>
                </a:lnTo>
                <a:lnTo>
                  <a:pt x="54569" y="85999"/>
                </a:lnTo>
                <a:lnTo>
                  <a:pt x="56232" y="83130"/>
                </a:lnTo>
                <a:lnTo>
                  <a:pt x="58334" y="79232"/>
                </a:lnTo>
                <a:lnTo>
                  <a:pt x="59736" y="77626"/>
                </a:lnTo>
                <a:lnTo>
                  <a:pt x="60670" y="77548"/>
                </a:lnTo>
                <a:lnTo>
                  <a:pt x="61292" y="78487"/>
                </a:lnTo>
                <a:lnTo>
                  <a:pt x="61709" y="78121"/>
                </a:lnTo>
                <a:lnTo>
                  <a:pt x="62170" y="75070"/>
                </a:lnTo>
                <a:lnTo>
                  <a:pt x="62375" y="78343"/>
                </a:lnTo>
                <a:lnTo>
                  <a:pt x="62466" y="83437"/>
                </a:lnTo>
                <a:lnTo>
                  <a:pt x="62491" y="83405"/>
                </a:lnTo>
                <a:lnTo>
                  <a:pt x="62506" y="82393"/>
                </a:lnTo>
                <a:lnTo>
                  <a:pt x="61525" y="82709"/>
                </a:lnTo>
                <a:lnTo>
                  <a:pt x="59877" y="83914"/>
                </a:lnTo>
                <a:lnTo>
                  <a:pt x="54840" y="88233"/>
                </a:lnTo>
                <a:lnTo>
                  <a:pt x="53434" y="87596"/>
                </a:lnTo>
                <a:lnTo>
                  <a:pt x="51501" y="86178"/>
                </a:lnTo>
                <a:lnTo>
                  <a:pt x="49222" y="84241"/>
                </a:lnTo>
                <a:lnTo>
                  <a:pt x="47702" y="83942"/>
                </a:lnTo>
                <a:lnTo>
                  <a:pt x="46688" y="84734"/>
                </a:lnTo>
                <a:lnTo>
                  <a:pt x="46013" y="86255"/>
                </a:lnTo>
                <a:lnTo>
                  <a:pt x="44568" y="86277"/>
                </a:lnTo>
                <a:lnTo>
                  <a:pt x="42614" y="85299"/>
                </a:lnTo>
                <a:lnTo>
                  <a:pt x="37083" y="81341"/>
                </a:lnTo>
                <a:lnTo>
                  <a:pt x="36630" y="80024"/>
                </a:lnTo>
                <a:lnTo>
                  <a:pt x="36328" y="78155"/>
                </a:lnTo>
                <a:lnTo>
                  <a:pt x="36126" y="75915"/>
                </a:lnTo>
                <a:lnTo>
                  <a:pt x="34998" y="75415"/>
                </a:lnTo>
                <a:lnTo>
                  <a:pt x="33254" y="76073"/>
                </a:lnTo>
                <a:lnTo>
                  <a:pt x="31097" y="77505"/>
                </a:lnTo>
                <a:lnTo>
                  <a:pt x="29659" y="77467"/>
                </a:lnTo>
                <a:lnTo>
                  <a:pt x="28699" y="76449"/>
                </a:lnTo>
                <a:lnTo>
                  <a:pt x="28061" y="74778"/>
                </a:lnTo>
                <a:lnTo>
                  <a:pt x="27635" y="75649"/>
                </a:lnTo>
                <a:lnTo>
                  <a:pt x="27351" y="78214"/>
                </a:lnTo>
                <a:lnTo>
                  <a:pt x="27163" y="81908"/>
                </a:lnTo>
                <a:lnTo>
                  <a:pt x="26042" y="86355"/>
                </a:lnTo>
                <a:lnTo>
                  <a:pt x="24303" y="91305"/>
                </a:lnTo>
                <a:lnTo>
                  <a:pt x="22150" y="96589"/>
                </a:lnTo>
                <a:lnTo>
                  <a:pt x="20716" y="102096"/>
                </a:lnTo>
                <a:lnTo>
                  <a:pt x="19758" y="107751"/>
                </a:lnTo>
                <a:lnTo>
                  <a:pt x="17844" y="12501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Chapter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Electrical Resistance – different materials have different resistances  </a:t>
            </a:r>
          </a:p>
          <a:p>
            <a:pPr lvl="1"/>
            <a:r>
              <a:rPr lang="en-US" dirty="0" smtClean="0"/>
              <a:t>Like an obstacle to the current</a:t>
            </a:r>
          </a:p>
          <a:p>
            <a:pPr lvl="1"/>
            <a:r>
              <a:rPr lang="en-US" dirty="0" smtClean="0"/>
              <a:t>Like the width of a pipe – wider = easier flow = more current</a:t>
            </a:r>
          </a:p>
          <a:p>
            <a:pPr lvl="1"/>
            <a:r>
              <a:rPr lang="en-US" dirty="0" smtClean="0"/>
              <a:t>Measured in Ohms  - </a:t>
            </a:r>
            <a:r>
              <a:rPr lang="el-GR" dirty="0" smtClean="0"/>
              <a:t>Ω</a:t>
            </a:r>
            <a:endParaRPr lang="en-US" dirty="0" smtClean="0"/>
          </a:p>
          <a:p>
            <a:r>
              <a:rPr lang="en-US" dirty="0" smtClean="0"/>
              <a:t>How do conductors and insulators fit into this picture?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3" descr="resistor%20sche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4648200"/>
            <a:ext cx="2339967" cy="1600200"/>
          </a:xfrm>
          <a:prstGeom prst="rect">
            <a:avLst/>
          </a:prstGeom>
        </p:spPr>
      </p:pic>
      <p:pic>
        <p:nvPicPr>
          <p:cNvPr id="5" name="Picture 4" descr="resistor_pack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700587"/>
            <a:ext cx="4076700" cy="4314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and Voltage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Charge is said to flow THROUGH a circuit</a:t>
            </a:r>
          </a:p>
          <a:p>
            <a:r>
              <a:rPr lang="en-US" dirty="0" smtClean="0"/>
              <a:t>Current is said to be THROUGH a bulb</a:t>
            </a:r>
          </a:p>
          <a:p>
            <a:endParaRPr lang="en-US" dirty="0" smtClean="0"/>
          </a:p>
          <a:p>
            <a:r>
              <a:rPr lang="en-US" dirty="0" smtClean="0"/>
              <a:t>Voltage is said to be placed ACROSS a circuit</a:t>
            </a:r>
          </a:p>
          <a:p>
            <a:r>
              <a:rPr lang="en-US" dirty="0" smtClean="0"/>
              <a:t>Voltage can be calculated ACROSS a battery</a:t>
            </a:r>
          </a:p>
          <a:p>
            <a:endParaRPr lang="en-US" dirty="0" smtClean="0"/>
          </a:p>
          <a:p>
            <a:r>
              <a:rPr lang="en-US" dirty="0" smtClean="0"/>
              <a:t>Why? (hint: what are the definitions of the two words)</a:t>
            </a:r>
          </a:p>
          <a:p>
            <a:r>
              <a:rPr lang="en-US" dirty="0" smtClean="0"/>
              <a:t>How do we measure current and voltage?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876800"/>
          </a:xfrm>
        </p:spPr>
        <p:txBody>
          <a:bodyPr/>
          <a:lstStyle/>
          <a:p>
            <a:r>
              <a:rPr lang="en-US" dirty="0" smtClean="0"/>
              <a:t>Voltage Source – This could be a battery, a generator, a wall socket, </a:t>
            </a:r>
          </a:p>
          <a:p>
            <a:pPr lvl="1"/>
            <a:r>
              <a:rPr lang="en-US" dirty="0" smtClean="0"/>
              <a:t>Must have a potential difference</a:t>
            </a:r>
          </a:p>
          <a:p>
            <a:pPr lvl="1"/>
            <a:r>
              <a:rPr lang="en-US" dirty="0" smtClean="0"/>
              <a:t>Measured in Volts</a:t>
            </a:r>
          </a:p>
          <a:p>
            <a:endParaRPr lang="en-US" dirty="0" smtClean="0"/>
          </a:p>
          <a:p>
            <a:r>
              <a:rPr lang="en-US" dirty="0" smtClean="0"/>
              <a:t>Potential Difference – When ends of an electrical conductor are at different electric potentials</a:t>
            </a:r>
          </a:p>
          <a:p>
            <a:pPr lvl="1"/>
            <a:r>
              <a:rPr lang="en-US" dirty="0" smtClean="0"/>
              <a:t>Like heat flowing from something hot to something cold</a:t>
            </a:r>
          </a:p>
          <a:p>
            <a:pPr lvl="1"/>
            <a:r>
              <a:rPr lang="en-US" dirty="0" smtClean="0"/>
              <a:t>When you connect something with a potential difference with a conductor, electrons start moving</a:t>
            </a:r>
          </a:p>
          <a:p>
            <a:pPr lvl="1"/>
            <a:r>
              <a:rPr lang="en-US" dirty="0" smtClean="0"/>
              <a:t>Ex:  Power lines, sockets, battery terminals, </a:t>
            </a:r>
          </a:p>
          <a:p>
            <a:endParaRPr lang="en-US" dirty="0"/>
          </a:p>
        </p:txBody>
      </p:sp>
      <p:pic>
        <p:nvPicPr>
          <p:cNvPr id="4" name="Picture 3" descr="wallsock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152400"/>
            <a:ext cx="1828800" cy="1303020"/>
          </a:xfrm>
          <a:prstGeom prst="rect">
            <a:avLst/>
          </a:prstGeom>
        </p:spPr>
      </p:pic>
      <p:pic>
        <p:nvPicPr>
          <p:cNvPr id="5" name="Picture 4" descr="lemon_nail_penn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2057400"/>
            <a:ext cx="2108200" cy="1581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Ohm’s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803648" cy="4572000"/>
          </a:xfrm>
        </p:spPr>
        <p:txBody>
          <a:bodyPr/>
          <a:lstStyle/>
          <a:p>
            <a:r>
              <a:rPr lang="en-US" dirty="0" smtClean="0"/>
              <a:t>George Simon Ohm –</a:t>
            </a:r>
          </a:p>
          <a:p>
            <a:r>
              <a:rPr lang="en-US" dirty="0" smtClean="0"/>
              <a:t>1789 – 1854</a:t>
            </a:r>
          </a:p>
          <a:p>
            <a:r>
              <a:rPr lang="en-US" dirty="0" smtClean="0"/>
              <a:t>Taught math</a:t>
            </a:r>
          </a:p>
          <a:p>
            <a:r>
              <a:rPr lang="en-US" dirty="0" smtClean="0"/>
              <a:t>Most physicists did not use math, just observed</a:t>
            </a:r>
          </a:p>
          <a:p>
            <a:r>
              <a:rPr lang="en-US" dirty="0" smtClean="0"/>
              <a:t>He combined observations and math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Ohm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1905000"/>
            <a:ext cx="3454400" cy="414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Ohm’s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figure out how current, resistance, and voltage relate by combining observations and math.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Ohm’s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voltage = resistance ? current </a:t>
            </a:r>
          </a:p>
          <a:p>
            <a:r>
              <a:rPr lang="en-US" dirty="0" smtClean="0"/>
              <a:t>resistance = voltage ? current </a:t>
            </a:r>
          </a:p>
          <a:p>
            <a:r>
              <a:rPr lang="en-US" dirty="0" smtClean="0"/>
              <a:t>current = voltage ? resistance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much current is drawn by a lamp that has a resistance of 60 </a:t>
            </a:r>
            <a:r>
              <a:rPr lang="el-GR" dirty="0" smtClean="0"/>
              <a:t>Ω</a:t>
            </a:r>
            <a:r>
              <a:rPr lang="en-US" dirty="0" smtClean="0"/>
              <a:t> when a voltage of 12 V is impressed across it?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is the resistance of an electric frying pan that draws 12 A when connected to a 120 V circuit?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Ohm’s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Ohm’s Law and Electric Shock</a:t>
            </a:r>
          </a:p>
          <a:p>
            <a:endParaRPr lang="en-US" dirty="0" smtClean="0"/>
          </a:p>
          <a:p>
            <a:r>
              <a:rPr lang="en-US" dirty="0" smtClean="0"/>
              <a:t>What causes electric shock – current or voltage?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At a resistance of 100,000 </a:t>
            </a:r>
            <a:r>
              <a:rPr lang="el-GR" dirty="0" smtClean="0"/>
              <a:t>Ω</a:t>
            </a:r>
            <a:r>
              <a:rPr lang="en-US" dirty="0" smtClean="0"/>
              <a:t>, what will be the current in your body if you touch the terminals of a 12 V battery?</a:t>
            </a:r>
          </a:p>
          <a:p>
            <a:endParaRPr lang="en-US" dirty="0" smtClean="0"/>
          </a:p>
          <a:p>
            <a:r>
              <a:rPr lang="en-US" dirty="0" smtClean="0"/>
              <a:t>If your skin is very moist – so that your resistance is only 1,000 </a:t>
            </a:r>
            <a:r>
              <a:rPr lang="el-GR" dirty="0" smtClean="0"/>
              <a:t>Ω</a:t>
            </a:r>
            <a:r>
              <a:rPr lang="en-US" dirty="0" smtClean="0"/>
              <a:t>, and you touch the terminals of a 12 V battery, how much current do you receive?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AC/DC</a:t>
            </a:r>
            <a:endParaRPr lang="en-US" dirty="0"/>
          </a:p>
        </p:txBody>
      </p:sp>
      <p:pic>
        <p:nvPicPr>
          <p:cNvPr id="4" name="Content Placeholder 3" descr="TN_AC_DC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943600" y="1600200"/>
            <a:ext cx="2857500" cy="2974398"/>
          </a:xfrm>
        </p:spPr>
      </p:pic>
      <p:sp>
        <p:nvSpPr>
          <p:cNvPr id="5" name="TextBox 4"/>
          <p:cNvSpPr txBox="1"/>
          <p:nvPr/>
        </p:nvSpPr>
        <p:spPr>
          <a:xfrm>
            <a:off x="228600" y="1600200"/>
            <a:ext cx="6019800" cy="200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700" dirty="0" smtClean="0"/>
              <a:t>Alternating Current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700" dirty="0" smtClean="0"/>
              <a:t>Direct Current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7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two bulbs are connected in series, they have a single common junction and together, as a unit, constitute the only continuous path through that junction.</a:t>
            </a:r>
          </a:p>
          <a:p>
            <a:endParaRPr lang="en-US" dirty="0" smtClean="0"/>
          </a:p>
          <a:p>
            <a:r>
              <a:rPr lang="en-US" dirty="0" smtClean="0"/>
              <a:t>When two bulbs are connected in parallel, current that passes through one bulb does not pass through the other.</a:t>
            </a:r>
          </a:p>
          <a:p>
            <a:r>
              <a:rPr lang="en-US" dirty="0" smtClean="0"/>
              <a:t>(the converse of this last one is not true - example of not sharing current when they are not parallel?)</a:t>
            </a:r>
            <a:endParaRPr lang="en-US" dirty="0"/>
          </a:p>
        </p:txBody>
      </p:sp>
      <p:sp>
        <p:nvSpPr>
          <p:cNvPr id="4" name="SMARTInkAnnotation21"/>
          <p:cNvSpPr/>
          <p:nvPr/>
        </p:nvSpPr>
        <p:spPr>
          <a:xfrm>
            <a:off x="5090485" y="4585153"/>
            <a:ext cx="1269285" cy="58285"/>
          </a:xfrm>
          <a:custGeom>
            <a:avLst/>
            <a:gdLst/>
            <a:ahLst/>
            <a:cxnLst/>
            <a:rect l="0" t="0" r="0" b="0"/>
            <a:pathLst>
              <a:path w="1269285" h="58285">
                <a:moveTo>
                  <a:pt x="8906" y="22565"/>
                </a:moveTo>
                <a:lnTo>
                  <a:pt x="8906" y="36787"/>
                </a:lnTo>
                <a:lnTo>
                  <a:pt x="7913" y="39984"/>
                </a:lnTo>
                <a:lnTo>
                  <a:pt x="6258" y="41123"/>
                </a:lnTo>
                <a:lnTo>
                  <a:pt x="1210" y="40563"/>
                </a:lnTo>
                <a:lnTo>
                  <a:pt x="796" y="41509"/>
                </a:lnTo>
                <a:lnTo>
                  <a:pt x="520" y="43132"/>
                </a:lnTo>
                <a:lnTo>
                  <a:pt x="335" y="45207"/>
                </a:lnTo>
                <a:lnTo>
                  <a:pt x="213" y="45597"/>
                </a:lnTo>
                <a:lnTo>
                  <a:pt x="131" y="44865"/>
                </a:lnTo>
                <a:lnTo>
                  <a:pt x="0" y="41302"/>
                </a:lnTo>
                <a:lnTo>
                  <a:pt x="982" y="40018"/>
                </a:lnTo>
                <a:lnTo>
                  <a:pt x="2630" y="38169"/>
                </a:lnTo>
                <a:lnTo>
                  <a:pt x="4722" y="35944"/>
                </a:lnTo>
                <a:lnTo>
                  <a:pt x="7110" y="34461"/>
                </a:lnTo>
                <a:lnTo>
                  <a:pt x="12412" y="32813"/>
                </a:lnTo>
                <a:lnTo>
                  <a:pt x="20981" y="31886"/>
                </a:lnTo>
                <a:lnTo>
                  <a:pt x="24901" y="32748"/>
                </a:lnTo>
                <a:lnTo>
                  <a:pt x="29502" y="34315"/>
                </a:lnTo>
                <a:lnTo>
                  <a:pt x="34555" y="36351"/>
                </a:lnTo>
                <a:lnTo>
                  <a:pt x="38918" y="37709"/>
                </a:lnTo>
                <a:lnTo>
                  <a:pt x="46413" y="39218"/>
                </a:lnTo>
                <a:lnTo>
                  <a:pt x="73107" y="40319"/>
                </a:lnTo>
                <a:lnTo>
                  <a:pt x="77531" y="39362"/>
                </a:lnTo>
                <a:lnTo>
                  <a:pt x="82466" y="37732"/>
                </a:lnTo>
                <a:lnTo>
                  <a:pt x="87742" y="35653"/>
                </a:lnTo>
                <a:lnTo>
                  <a:pt x="92253" y="34267"/>
                </a:lnTo>
                <a:lnTo>
                  <a:pt x="99913" y="32727"/>
                </a:lnTo>
                <a:lnTo>
                  <a:pt x="105333" y="31324"/>
                </a:lnTo>
                <a:lnTo>
                  <a:pt x="111926" y="29397"/>
                </a:lnTo>
                <a:lnTo>
                  <a:pt x="119300" y="27120"/>
                </a:lnTo>
                <a:lnTo>
                  <a:pt x="126203" y="25602"/>
                </a:lnTo>
                <a:lnTo>
                  <a:pt x="139170" y="23915"/>
                </a:lnTo>
                <a:lnTo>
                  <a:pt x="145409" y="22473"/>
                </a:lnTo>
                <a:lnTo>
                  <a:pt x="151554" y="20520"/>
                </a:lnTo>
                <a:lnTo>
                  <a:pt x="157639" y="18225"/>
                </a:lnTo>
                <a:lnTo>
                  <a:pt x="163681" y="16695"/>
                </a:lnTo>
                <a:lnTo>
                  <a:pt x="175691" y="14996"/>
                </a:lnTo>
                <a:lnTo>
                  <a:pt x="182668" y="13550"/>
                </a:lnTo>
                <a:lnTo>
                  <a:pt x="190299" y="11594"/>
                </a:lnTo>
                <a:lnTo>
                  <a:pt x="198366" y="9298"/>
                </a:lnTo>
                <a:lnTo>
                  <a:pt x="205731" y="8760"/>
                </a:lnTo>
                <a:lnTo>
                  <a:pt x="212626" y="9392"/>
                </a:lnTo>
                <a:lnTo>
                  <a:pt x="219210" y="10807"/>
                </a:lnTo>
                <a:lnTo>
                  <a:pt x="234471" y="12378"/>
                </a:lnTo>
                <a:lnTo>
                  <a:pt x="250192" y="14069"/>
                </a:lnTo>
                <a:lnTo>
                  <a:pt x="257166" y="15909"/>
                </a:lnTo>
                <a:lnTo>
                  <a:pt x="263800" y="18128"/>
                </a:lnTo>
                <a:lnTo>
                  <a:pt x="270211" y="19607"/>
                </a:lnTo>
                <a:lnTo>
                  <a:pt x="282630" y="21251"/>
                </a:lnTo>
                <a:lnTo>
                  <a:pt x="318751" y="22450"/>
                </a:lnTo>
                <a:lnTo>
                  <a:pt x="325715" y="21497"/>
                </a:lnTo>
                <a:lnTo>
                  <a:pt x="333338" y="19869"/>
                </a:lnTo>
                <a:lnTo>
                  <a:pt x="341399" y="17791"/>
                </a:lnTo>
                <a:lnTo>
                  <a:pt x="348760" y="17398"/>
                </a:lnTo>
                <a:lnTo>
                  <a:pt x="355653" y="18128"/>
                </a:lnTo>
                <a:lnTo>
                  <a:pt x="362235" y="19607"/>
                </a:lnTo>
                <a:lnTo>
                  <a:pt x="368609" y="18609"/>
                </a:lnTo>
                <a:lnTo>
                  <a:pt x="374846" y="15959"/>
                </a:lnTo>
                <a:lnTo>
                  <a:pt x="380989" y="12209"/>
                </a:lnTo>
                <a:lnTo>
                  <a:pt x="388065" y="9707"/>
                </a:lnTo>
                <a:lnTo>
                  <a:pt x="395761" y="8040"/>
                </a:lnTo>
                <a:lnTo>
                  <a:pt x="403872" y="6929"/>
                </a:lnTo>
                <a:lnTo>
                  <a:pt x="411265" y="5196"/>
                </a:lnTo>
                <a:lnTo>
                  <a:pt x="418181" y="3048"/>
                </a:lnTo>
                <a:lnTo>
                  <a:pt x="424778" y="624"/>
                </a:lnTo>
                <a:lnTo>
                  <a:pt x="432155" y="0"/>
                </a:lnTo>
                <a:lnTo>
                  <a:pt x="440053" y="577"/>
                </a:lnTo>
                <a:lnTo>
                  <a:pt x="448298" y="1953"/>
                </a:lnTo>
                <a:lnTo>
                  <a:pt x="462756" y="3483"/>
                </a:lnTo>
                <a:lnTo>
                  <a:pt x="475803" y="5154"/>
                </a:lnTo>
                <a:lnTo>
                  <a:pt x="482064" y="6989"/>
                </a:lnTo>
                <a:lnTo>
                  <a:pt x="495310" y="11674"/>
                </a:lnTo>
                <a:lnTo>
                  <a:pt x="511129" y="17063"/>
                </a:lnTo>
                <a:lnTo>
                  <a:pt x="518526" y="18898"/>
                </a:lnTo>
                <a:lnTo>
                  <a:pt x="525443" y="20120"/>
                </a:lnTo>
                <a:lnTo>
                  <a:pt x="542021" y="21840"/>
                </a:lnTo>
                <a:lnTo>
                  <a:pt x="546072" y="22082"/>
                </a:lnTo>
                <a:lnTo>
                  <a:pt x="550760" y="21251"/>
                </a:lnTo>
                <a:lnTo>
                  <a:pt x="555872" y="19705"/>
                </a:lnTo>
                <a:lnTo>
                  <a:pt x="561266" y="17681"/>
                </a:lnTo>
                <a:lnTo>
                  <a:pt x="566847" y="16333"/>
                </a:lnTo>
                <a:lnTo>
                  <a:pt x="578348" y="14835"/>
                </a:lnTo>
                <a:lnTo>
                  <a:pt x="584196" y="13443"/>
                </a:lnTo>
                <a:lnTo>
                  <a:pt x="590080" y="11523"/>
                </a:lnTo>
                <a:lnTo>
                  <a:pt x="595990" y="9251"/>
                </a:lnTo>
                <a:lnTo>
                  <a:pt x="601916" y="8728"/>
                </a:lnTo>
                <a:lnTo>
                  <a:pt x="607854" y="9372"/>
                </a:lnTo>
                <a:lnTo>
                  <a:pt x="613798" y="10793"/>
                </a:lnTo>
                <a:lnTo>
                  <a:pt x="619747" y="10749"/>
                </a:lnTo>
                <a:lnTo>
                  <a:pt x="625700" y="9726"/>
                </a:lnTo>
                <a:lnTo>
                  <a:pt x="631655" y="8053"/>
                </a:lnTo>
                <a:lnTo>
                  <a:pt x="637611" y="6937"/>
                </a:lnTo>
                <a:lnTo>
                  <a:pt x="664092" y="5147"/>
                </a:lnTo>
                <a:lnTo>
                  <a:pt x="680498" y="5894"/>
                </a:lnTo>
                <a:lnTo>
                  <a:pt x="689044" y="7482"/>
                </a:lnTo>
                <a:lnTo>
                  <a:pt x="697720" y="9533"/>
                </a:lnTo>
                <a:lnTo>
                  <a:pt x="705492" y="10901"/>
                </a:lnTo>
                <a:lnTo>
                  <a:pt x="719424" y="12421"/>
                </a:lnTo>
                <a:lnTo>
                  <a:pt x="726914" y="13818"/>
                </a:lnTo>
                <a:lnTo>
                  <a:pt x="734885" y="15741"/>
                </a:lnTo>
                <a:lnTo>
                  <a:pt x="743181" y="18016"/>
                </a:lnTo>
                <a:lnTo>
                  <a:pt x="750697" y="19532"/>
                </a:lnTo>
                <a:lnTo>
                  <a:pt x="764345" y="21218"/>
                </a:lnTo>
                <a:lnTo>
                  <a:pt x="787942" y="22166"/>
                </a:lnTo>
                <a:lnTo>
                  <a:pt x="795435" y="23292"/>
                </a:lnTo>
                <a:lnTo>
                  <a:pt x="802418" y="25034"/>
                </a:lnTo>
                <a:lnTo>
                  <a:pt x="809059" y="27188"/>
                </a:lnTo>
                <a:lnTo>
                  <a:pt x="815473" y="27632"/>
                </a:lnTo>
                <a:lnTo>
                  <a:pt x="821735" y="26935"/>
                </a:lnTo>
                <a:lnTo>
                  <a:pt x="827897" y="25479"/>
                </a:lnTo>
                <a:lnTo>
                  <a:pt x="842688" y="26506"/>
                </a:lnTo>
                <a:lnTo>
                  <a:pt x="850804" y="28169"/>
                </a:lnTo>
                <a:lnTo>
                  <a:pt x="858201" y="28285"/>
                </a:lnTo>
                <a:lnTo>
                  <a:pt x="865119" y="27371"/>
                </a:lnTo>
                <a:lnTo>
                  <a:pt x="871717" y="25769"/>
                </a:lnTo>
                <a:lnTo>
                  <a:pt x="886994" y="23989"/>
                </a:lnTo>
                <a:lnTo>
                  <a:pt x="903716" y="22206"/>
                </a:lnTo>
                <a:lnTo>
                  <a:pt x="912347" y="20341"/>
                </a:lnTo>
                <a:lnTo>
                  <a:pt x="921080" y="18106"/>
                </a:lnTo>
                <a:lnTo>
                  <a:pt x="928889" y="17608"/>
                </a:lnTo>
                <a:lnTo>
                  <a:pt x="936081" y="18269"/>
                </a:lnTo>
                <a:lnTo>
                  <a:pt x="942862" y="19701"/>
                </a:lnTo>
                <a:lnTo>
                  <a:pt x="950362" y="21647"/>
                </a:lnTo>
                <a:lnTo>
                  <a:pt x="958343" y="23938"/>
                </a:lnTo>
                <a:lnTo>
                  <a:pt x="966642" y="26457"/>
                </a:lnTo>
                <a:lnTo>
                  <a:pt x="974161" y="29129"/>
                </a:lnTo>
                <a:lnTo>
                  <a:pt x="981161" y="31902"/>
                </a:lnTo>
                <a:lnTo>
                  <a:pt x="987814" y="34743"/>
                </a:lnTo>
                <a:lnTo>
                  <a:pt x="994235" y="36637"/>
                </a:lnTo>
                <a:lnTo>
                  <a:pt x="1000502" y="37899"/>
                </a:lnTo>
                <a:lnTo>
                  <a:pt x="1006666" y="38741"/>
                </a:lnTo>
                <a:lnTo>
                  <a:pt x="1013757" y="40294"/>
                </a:lnTo>
                <a:lnTo>
                  <a:pt x="1021462" y="42323"/>
                </a:lnTo>
                <a:lnTo>
                  <a:pt x="1029579" y="44667"/>
                </a:lnTo>
                <a:lnTo>
                  <a:pt x="1036977" y="46230"/>
                </a:lnTo>
                <a:lnTo>
                  <a:pt x="1050493" y="47965"/>
                </a:lnTo>
                <a:lnTo>
                  <a:pt x="1056879" y="47436"/>
                </a:lnTo>
                <a:lnTo>
                  <a:pt x="1063122" y="46091"/>
                </a:lnTo>
                <a:lnTo>
                  <a:pt x="1069271" y="44202"/>
                </a:lnTo>
                <a:lnTo>
                  <a:pt x="1074363" y="43936"/>
                </a:lnTo>
                <a:lnTo>
                  <a:pt x="1078751" y="44750"/>
                </a:lnTo>
                <a:lnTo>
                  <a:pt x="1082670" y="46284"/>
                </a:lnTo>
                <a:lnTo>
                  <a:pt x="1087269" y="45324"/>
                </a:lnTo>
                <a:lnTo>
                  <a:pt x="1092321" y="42699"/>
                </a:lnTo>
                <a:lnTo>
                  <a:pt x="1097676" y="38964"/>
                </a:lnTo>
                <a:lnTo>
                  <a:pt x="1103231" y="36474"/>
                </a:lnTo>
                <a:lnTo>
                  <a:pt x="1108923" y="34815"/>
                </a:lnTo>
                <a:lnTo>
                  <a:pt x="1114702" y="33708"/>
                </a:lnTo>
                <a:lnTo>
                  <a:pt x="1119549" y="31979"/>
                </a:lnTo>
                <a:lnTo>
                  <a:pt x="1123773" y="29833"/>
                </a:lnTo>
                <a:lnTo>
                  <a:pt x="1127583" y="27410"/>
                </a:lnTo>
                <a:lnTo>
                  <a:pt x="1131115" y="25795"/>
                </a:lnTo>
                <a:lnTo>
                  <a:pt x="1137689" y="24001"/>
                </a:lnTo>
                <a:lnTo>
                  <a:pt x="1173555" y="22603"/>
                </a:lnTo>
                <a:lnTo>
                  <a:pt x="1177655" y="23583"/>
                </a:lnTo>
                <a:lnTo>
                  <a:pt x="1182375" y="25228"/>
                </a:lnTo>
                <a:lnTo>
                  <a:pt x="1194732" y="30257"/>
                </a:lnTo>
                <a:lnTo>
                  <a:pt x="1197732" y="29677"/>
                </a:lnTo>
                <a:lnTo>
                  <a:pt x="1201718" y="28299"/>
                </a:lnTo>
                <a:lnTo>
                  <a:pt x="1206363" y="26388"/>
                </a:lnTo>
                <a:lnTo>
                  <a:pt x="1210452" y="26106"/>
                </a:lnTo>
                <a:lnTo>
                  <a:pt x="1214172" y="26910"/>
                </a:lnTo>
                <a:lnTo>
                  <a:pt x="1217644" y="28439"/>
                </a:lnTo>
                <a:lnTo>
                  <a:pt x="1220952" y="28465"/>
                </a:lnTo>
                <a:lnTo>
                  <a:pt x="1224152" y="27491"/>
                </a:lnTo>
                <a:lnTo>
                  <a:pt x="1227278" y="25849"/>
                </a:lnTo>
                <a:lnTo>
                  <a:pt x="1230354" y="24755"/>
                </a:lnTo>
                <a:lnTo>
                  <a:pt x="1236422" y="23538"/>
                </a:lnTo>
                <a:lnTo>
                  <a:pt x="1239431" y="22221"/>
                </a:lnTo>
                <a:lnTo>
                  <a:pt x="1242430" y="20352"/>
                </a:lnTo>
                <a:lnTo>
                  <a:pt x="1245422" y="18113"/>
                </a:lnTo>
                <a:lnTo>
                  <a:pt x="1247417" y="17613"/>
                </a:lnTo>
                <a:lnTo>
                  <a:pt x="1248746" y="18272"/>
                </a:lnTo>
                <a:lnTo>
                  <a:pt x="1249634" y="19703"/>
                </a:lnTo>
                <a:lnTo>
                  <a:pt x="1251218" y="19665"/>
                </a:lnTo>
                <a:lnTo>
                  <a:pt x="1253266" y="18648"/>
                </a:lnTo>
                <a:lnTo>
                  <a:pt x="1255627" y="16977"/>
                </a:lnTo>
                <a:lnTo>
                  <a:pt x="1257200" y="16855"/>
                </a:lnTo>
                <a:lnTo>
                  <a:pt x="1258248" y="17767"/>
                </a:lnTo>
                <a:lnTo>
                  <a:pt x="1258947" y="19366"/>
                </a:lnTo>
                <a:lnTo>
                  <a:pt x="1260406" y="20432"/>
                </a:lnTo>
                <a:lnTo>
                  <a:pt x="1264676" y="21618"/>
                </a:lnTo>
                <a:lnTo>
                  <a:pt x="1266213" y="22926"/>
                </a:lnTo>
                <a:lnTo>
                  <a:pt x="1267237" y="24790"/>
                </a:lnTo>
                <a:lnTo>
                  <a:pt x="1267919" y="27025"/>
                </a:lnTo>
                <a:lnTo>
                  <a:pt x="1268374" y="30499"/>
                </a:lnTo>
                <a:lnTo>
                  <a:pt x="1268677" y="34800"/>
                </a:lnTo>
                <a:lnTo>
                  <a:pt x="1269015" y="43878"/>
                </a:lnTo>
                <a:lnTo>
                  <a:pt x="1269284" y="5828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Currently (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), how do we measure the current in a circuit?</a:t>
            </a:r>
          </a:p>
          <a:p>
            <a:endParaRPr lang="en-US" dirty="0" smtClean="0"/>
          </a:p>
          <a:p>
            <a:r>
              <a:rPr lang="en-US" dirty="0" smtClean="0"/>
              <a:t>In order to measure the current by using a bulb, how does it need to be connected to the circuit?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2775324" y="2105397"/>
            <a:ext cx="4156532" cy="2658180"/>
            <a:chOff x="2775324" y="2105397"/>
            <a:chExt cx="4156532" cy="2658180"/>
          </a:xfrm>
        </p:grpSpPr>
        <p:sp>
          <p:nvSpPr>
            <p:cNvPr id="4" name="SMARTInkAnnotation0"/>
            <p:cNvSpPr/>
            <p:nvPr/>
          </p:nvSpPr>
          <p:spPr>
            <a:xfrm>
              <a:off x="4232333" y="2105397"/>
              <a:ext cx="356965" cy="676569"/>
            </a:xfrm>
            <a:custGeom>
              <a:avLst/>
              <a:gdLst/>
              <a:ahLst/>
              <a:cxnLst/>
              <a:rect l="0" t="0" r="0" b="0"/>
              <a:pathLst>
                <a:path w="356965" h="676569">
                  <a:moveTo>
                    <a:pt x="8929" y="19868"/>
                  </a:moveTo>
                  <a:lnTo>
                    <a:pt x="8929" y="15128"/>
                  </a:lnTo>
                  <a:lnTo>
                    <a:pt x="4184" y="2699"/>
                  </a:lnTo>
                  <a:lnTo>
                    <a:pt x="2786" y="484"/>
                  </a:lnTo>
                  <a:lnTo>
                    <a:pt x="1854" y="0"/>
                  </a:lnTo>
                  <a:lnTo>
                    <a:pt x="359" y="1612"/>
                  </a:lnTo>
                  <a:lnTo>
                    <a:pt x="39" y="21384"/>
                  </a:lnTo>
                  <a:lnTo>
                    <a:pt x="0" y="53461"/>
                  </a:lnTo>
                  <a:lnTo>
                    <a:pt x="2643" y="72501"/>
                  </a:lnTo>
                  <a:lnTo>
                    <a:pt x="6135" y="91878"/>
                  </a:lnTo>
                  <a:lnTo>
                    <a:pt x="7067" y="102601"/>
                  </a:lnTo>
                  <a:lnTo>
                    <a:pt x="7687" y="113719"/>
                  </a:lnTo>
                  <a:lnTo>
                    <a:pt x="9094" y="125099"/>
                  </a:lnTo>
                  <a:lnTo>
                    <a:pt x="11026" y="136655"/>
                  </a:lnTo>
                  <a:lnTo>
                    <a:pt x="13306" y="148328"/>
                  </a:lnTo>
                  <a:lnTo>
                    <a:pt x="14827" y="160078"/>
                  </a:lnTo>
                  <a:lnTo>
                    <a:pt x="15841" y="171880"/>
                  </a:lnTo>
                  <a:lnTo>
                    <a:pt x="16516" y="183717"/>
                  </a:lnTo>
                  <a:lnTo>
                    <a:pt x="17960" y="196570"/>
                  </a:lnTo>
                  <a:lnTo>
                    <a:pt x="19916" y="210099"/>
                  </a:lnTo>
                  <a:lnTo>
                    <a:pt x="22213" y="224079"/>
                  </a:lnTo>
                  <a:lnTo>
                    <a:pt x="23744" y="236376"/>
                  </a:lnTo>
                  <a:lnTo>
                    <a:pt x="24765" y="247550"/>
                  </a:lnTo>
                  <a:lnTo>
                    <a:pt x="25445" y="257977"/>
                  </a:lnTo>
                  <a:lnTo>
                    <a:pt x="25900" y="270881"/>
                  </a:lnTo>
                  <a:lnTo>
                    <a:pt x="26403" y="301093"/>
                  </a:lnTo>
                  <a:lnTo>
                    <a:pt x="27531" y="314508"/>
                  </a:lnTo>
                  <a:lnTo>
                    <a:pt x="29276" y="326428"/>
                  </a:lnTo>
                  <a:lnTo>
                    <a:pt x="31433" y="337350"/>
                  </a:lnTo>
                  <a:lnTo>
                    <a:pt x="32870" y="350585"/>
                  </a:lnTo>
                  <a:lnTo>
                    <a:pt x="33829" y="365362"/>
                  </a:lnTo>
                  <a:lnTo>
                    <a:pt x="34467" y="381166"/>
                  </a:lnTo>
                  <a:lnTo>
                    <a:pt x="35887" y="396663"/>
                  </a:lnTo>
                  <a:lnTo>
                    <a:pt x="37826" y="411955"/>
                  </a:lnTo>
                  <a:lnTo>
                    <a:pt x="40112" y="427111"/>
                  </a:lnTo>
                  <a:lnTo>
                    <a:pt x="41636" y="443168"/>
                  </a:lnTo>
                  <a:lnTo>
                    <a:pt x="42652" y="459826"/>
                  </a:lnTo>
                  <a:lnTo>
                    <a:pt x="43330" y="476884"/>
                  </a:lnTo>
                  <a:lnTo>
                    <a:pt x="42788" y="493218"/>
                  </a:lnTo>
                  <a:lnTo>
                    <a:pt x="41434" y="509067"/>
                  </a:lnTo>
                  <a:lnTo>
                    <a:pt x="39538" y="524595"/>
                  </a:lnTo>
                  <a:lnTo>
                    <a:pt x="38274" y="538915"/>
                  </a:lnTo>
                  <a:lnTo>
                    <a:pt x="37431" y="552430"/>
                  </a:lnTo>
                  <a:lnTo>
                    <a:pt x="36495" y="578031"/>
                  </a:lnTo>
                  <a:lnTo>
                    <a:pt x="35845" y="629324"/>
                  </a:lnTo>
                  <a:lnTo>
                    <a:pt x="35746" y="676568"/>
                  </a:lnTo>
                  <a:lnTo>
                    <a:pt x="35746" y="663087"/>
                  </a:lnTo>
                  <a:lnTo>
                    <a:pt x="33097" y="652678"/>
                  </a:lnTo>
                  <a:lnTo>
                    <a:pt x="31000" y="647124"/>
                  </a:lnTo>
                  <a:lnTo>
                    <a:pt x="31319" y="627724"/>
                  </a:lnTo>
                  <a:lnTo>
                    <a:pt x="32795" y="615605"/>
                  </a:lnTo>
                  <a:lnTo>
                    <a:pt x="33778" y="604550"/>
                  </a:lnTo>
                  <a:lnTo>
                    <a:pt x="34872" y="584328"/>
                  </a:lnTo>
                  <a:lnTo>
                    <a:pt x="36156" y="571792"/>
                  </a:lnTo>
                  <a:lnTo>
                    <a:pt x="38005" y="557481"/>
                  </a:lnTo>
                  <a:lnTo>
                    <a:pt x="40232" y="541988"/>
                  </a:lnTo>
                  <a:lnTo>
                    <a:pt x="42709" y="527690"/>
                  </a:lnTo>
                  <a:lnTo>
                    <a:pt x="45354" y="514190"/>
                  </a:lnTo>
                  <a:lnTo>
                    <a:pt x="48111" y="501221"/>
                  </a:lnTo>
                  <a:lnTo>
                    <a:pt x="51935" y="487613"/>
                  </a:lnTo>
                  <a:lnTo>
                    <a:pt x="56471" y="473581"/>
                  </a:lnTo>
                  <a:lnTo>
                    <a:pt x="61481" y="459265"/>
                  </a:lnTo>
                  <a:lnTo>
                    <a:pt x="66808" y="446745"/>
                  </a:lnTo>
                  <a:lnTo>
                    <a:pt x="72345" y="435421"/>
                  </a:lnTo>
                  <a:lnTo>
                    <a:pt x="78023" y="424896"/>
                  </a:lnTo>
                  <a:lnTo>
                    <a:pt x="84787" y="413910"/>
                  </a:lnTo>
                  <a:lnTo>
                    <a:pt x="92278" y="402617"/>
                  </a:lnTo>
                  <a:lnTo>
                    <a:pt x="100250" y="391120"/>
                  </a:lnTo>
                  <a:lnTo>
                    <a:pt x="107551" y="381471"/>
                  </a:lnTo>
                  <a:lnTo>
                    <a:pt x="114405" y="373054"/>
                  </a:lnTo>
                  <a:lnTo>
                    <a:pt x="120961" y="365458"/>
                  </a:lnTo>
                  <a:lnTo>
                    <a:pt x="128312" y="358410"/>
                  </a:lnTo>
                  <a:lnTo>
                    <a:pt x="136191" y="351727"/>
                  </a:lnTo>
                  <a:lnTo>
                    <a:pt x="144424" y="345287"/>
                  </a:lnTo>
                  <a:lnTo>
                    <a:pt x="152893" y="339009"/>
                  </a:lnTo>
                  <a:lnTo>
                    <a:pt x="170247" y="326742"/>
                  </a:lnTo>
                  <a:lnTo>
                    <a:pt x="178053" y="321685"/>
                  </a:lnTo>
                  <a:lnTo>
                    <a:pt x="185243" y="317322"/>
                  </a:lnTo>
                  <a:lnTo>
                    <a:pt x="192024" y="313421"/>
                  </a:lnTo>
                  <a:lnTo>
                    <a:pt x="199524" y="308835"/>
                  </a:lnTo>
                  <a:lnTo>
                    <a:pt x="215802" y="298449"/>
                  </a:lnTo>
                  <a:lnTo>
                    <a:pt x="223321" y="295878"/>
                  </a:lnTo>
                  <a:lnTo>
                    <a:pt x="230321" y="295156"/>
                  </a:lnTo>
                  <a:lnTo>
                    <a:pt x="236972" y="295667"/>
                  </a:lnTo>
                  <a:lnTo>
                    <a:pt x="244387" y="296007"/>
                  </a:lnTo>
                  <a:lnTo>
                    <a:pt x="260572" y="296386"/>
                  </a:lnTo>
                  <a:lnTo>
                    <a:pt x="268066" y="297479"/>
                  </a:lnTo>
                  <a:lnTo>
                    <a:pt x="275048" y="299200"/>
                  </a:lnTo>
                  <a:lnTo>
                    <a:pt x="281689" y="301339"/>
                  </a:lnTo>
                  <a:lnTo>
                    <a:pt x="289097" y="304750"/>
                  </a:lnTo>
                  <a:lnTo>
                    <a:pt x="297014" y="309008"/>
                  </a:lnTo>
                  <a:lnTo>
                    <a:pt x="305272" y="313831"/>
                  </a:lnTo>
                  <a:lnTo>
                    <a:pt x="312764" y="320023"/>
                  </a:lnTo>
                  <a:lnTo>
                    <a:pt x="319744" y="327128"/>
                  </a:lnTo>
                  <a:lnTo>
                    <a:pt x="326385" y="334841"/>
                  </a:lnTo>
                  <a:lnTo>
                    <a:pt x="336412" y="348702"/>
                  </a:lnTo>
                  <a:lnTo>
                    <a:pt x="344179" y="363462"/>
                  </a:lnTo>
                  <a:lnTo>
                    <a:pt x="350942" y="383251"/>
                  </a:lnTo>
                  <a:lnTo>
                    <a:pt x="354610" y="402629"/>
                  </a:lnTo>
                  <a:lnTo>
                    <a:pt x="356240" y="420172"/>
                  </a:lnTo>
                  <a:lnTo>
                    <a:pt x="356964" y="434583"/>
                  </a:lnTo>
                  <a:lnTo>
                    <a:pt x="354638" y="452894"/>
                  </a:lnTo>
                  <a:lnTo>
                    <a:pt x="350294" y="471285"/>
                  </a:lnTo>
                  <a:lnTo>
                    <a:pt x="345052" y="482766"/>
                  </a:lnTo>
                  <a:lnTo>
                    <a:pt x="334114" y="499114"/>
                  </a:lnTo>
                  <a:lnTo>
                    <a:pt x="327026" y="509029"/>
                  </a:lnTo>
                  <a:lnTo>
                    <a:pt x="320314" y="517624"/>
                  </a:lnTo>
                  <a:lnTo>
                    <a:pt x="313854" y="525338"/>
                  </a:lnTo>
                  <a:lnTo>
                    <a:pt x="307559" y="532465"/>
                  </a:lnTo>
                  <a:lnTo>
                    <a:pt x="301378" y="540193"/>
                  </a:lnTo>
                  <a:lnTo>
                    <a:pt x="295270" y="548322"/>
                  </a:lnTo>
                  <a:lnTo>
                    <a:pt x="289211" y="556718"/>
                  </a:lnTo>
                  <a:lnTo>
                    <a:pt x="282193" y="564299"/>
                  </a:lnTo>
                  <a:lnTo>
                    <a:pt x="274534" y="571338"/>
                  </a:lnTo>
                  <a:lnTo>
                    <a:pt x="266448" y="578014"/>
                  </a:lnTo>
                  <a:lnTo>
                    <a:pt x="258079" y="585442"/>
                  </a:lnTo>
                  <a:lnTo>
                    <a:pt x="240834" y="601633"/>
                  </a:lnTo>
                  <a:lnTo>
                    <a:pt x="232063" y="608133"/>
                  </a:lnTo>
                  <a:lnTo>
                    <a:pt x="223237" y="613459"/>
                  </a:lnTo>
                  <a:lnTo>
                    <a:pt x="214373" y="618002"/>
                  </a:lnTo>
                  <a:lnTo>
                    <a:pt x="204491" y="622022"/>
                  </a:lnTo>
                  <a:lnTo>
                    <a:pt x="193930" y="625695"/>
                  </a:lnTo>
                  <a:lnTo>
                    <a:pt x="182916" y="629135"/>
                  </a:lnTo>
                  <a:lnTo>
                    <a:pt x="160084" y="635604"/>
                  </a:lnTo>
                  <a:lnTo>
                    <a:pt x="148435" y="638718"/>
                  </a:lnTo>
                  <a:lnTo>
                    <a:pt x="137688" y="639802"/>
                  </a:lnTo>
                  <a:lnTo>
                    <a:pt x="127544" y="639532"/>
                  </a:lnTo>
                  <a:lnTo>
                    <a:pt x="117803" y="638360"/>
                  </a:lnTo>
                  <a:lnTo>
                    <a:pt x="108328" y="637579"/>
                  </a:lnTo>
                  <a:lnTo>
                    <a:pt x="99032" y="637058"/>
                  </a:lnTo>
                  <a:lnTo>
                    <a:pt x="89855" y="636711"/>
                  </a:lnTo>
                  <a:lnTo>
                    <a:pt x="81750" y="634495"/>
                  </a:lnTo>
                  <a:lnTo>
                    <a:pt x="74361" y="631034"/>
                  </a:lnTo>
                  <a:lnTo>
                    <a:pt x="67448" y="626741"/>
                  </a:lnTo>
                  <a:lnTo>
                    <a:pt x="59860" y="623880"/>
                  </a:lnTo>
                  <a:lnTo>
                    <a:pt x="51822" y="621972"/>
                  </a:lnTo>
                  <a:lnTo>
                    <a:pt x="43484" y="620701"/>
                  </a:lnTo>
                  <a:lnTo>
                    <a:pt x="37924" y="617868"/>
                  </a:lnTo>
                  <a:lnTo>
                    <a:pt x="34219" y="613996"/>
                  </a:lnTo>
                  <a:lnTo>
                    <a:pt x="31748" y="609430"/>
                  </a:lnTo>
                  <a:lnTo>
                    <a:pt x="29108" y="606386"/>
                  </a:lnTo>
                  <a:lnTo>
                    <a:pt x="26355" y="604356"/>
                  </a:lnTo>
                  <a:lnTo>
                    <a:pt x="17868" y="600298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Annotation1"/>
            <p:cNvSpPr/>
            <p:nvPr/>
          </p:nvSpPr>
          <p:spPr>
            <a:xfrm>
              <a:off x="4634571" y="2468098"/>
              <a:ext cx="116207" cy="260965"/>
            </a:xfrm>
            <a:custGeom>
              <a:avLst/>
              <a:gdLst/>
              <a:ahLst/>
              <a:cxnLst/>
              <a:rect l="0" t="0" r="0" b="0"/>
              <a:pathLst>
                <a:path w="116207" h="260965">
                  <a:moveTo>
                    <a:pt x="0" y="67933"/>
                  </a:moveTo>
                  <a:lnTo>
                    <a:pt x="0" y="56443"/>
                  </a:lnTo>
                  <a:lnTo>
                    <a:pt x="0" y="58497"/>
                  </a:lnTo>
                  <a:lnTo>
                    <a:pt x="2648" y="61424"/>
                  </a:lnTo>
                  <a:lnTo>
                    <a:pt x="4745" y="63594"/>
                  </a:lnTo>
                  <a:lnTo>
                    <a:pt x="6143" y="68016"/>
                  </a:lnTo>
                  <a:lnTo>
                    <a:pt x="7075" y="73942"/>
                  </a:lnTo>
                  <a:lnTo>
                    <a:pt x="7696" y="80868"/>
                  </a:lnTo>
                  <a:lnTo>
                    <a:pt x="9104" y="86479"/>
                  </a:lnTo>
                  <a:lnTo>
                    <a:pt x="11036" y="91211"/>
                  </a:lnTo>
                  <a:lnTo>
                    <a:pt x="13316" y="95358"/>
                  </a:lnTo>
                  <a:lnTo>
                    <a:pt x="15830" y="101099"/>
                  </a:lnTo>
                  <a:lnTo>
                    <a:pt x="18499" y="107903"/>
                  </a:lnTo>
                  <a:lnTo>
                    <a:pt x="21271" y="115416"/>
                  </a:lnTo>
                  <a:lnTo>
                    <a:pt x="23120" y="122408"/>
                  </a:lnTo>
                  <a:lnTo>
                    <a:pt x="24352" y="129054"/>
                  </a:lnTo>
                  <a:lnTo>
                    <a:pt x="25173" y="135470"/>
                  </a:lnTo>
                  <a:lnTo>
                    <a:pt x="26714" y="143715"/>
                  </a:lnTo>
                  <a:lnTo>
                    <a:pt x="31075" y="163460"/>
                  </a:lnTo>
                  <a:lnTo>
                    <a:pt x="32635" y="173290"/>
                  </a:lnTo>
                  <a:lnTo>
                    <a:pt x="33676" y="182819"/>
                  </a:lnTo>
                  <a:lnTo>
                    <a:pt x="34369" y="192148"/>
                  </a:lnTo>
                  <a:lnTo>
                    <a:pt x="34831" y="201345"/>
                  </a:lnTo>
                  <a:lnTo>
                    <a:pt x="35345" y="219501"/>
                  </a:lnTo>
                  <a:lnTo>
                    <a:pt x="35719" y="251385"/>
                  </a:lnTo>
                  <a:lnTo>
                    <a:pt x="34738" y="253734"/>
                  </a:lnTo>
                  <a:lnTo>
                    <a:pt x="33091" y="256292"/>
                  </a:lnTo>
                  <a:lnTo>
                    <a:pt x="30999" y="258990"/>
                  </a:lnTo>
                  <a:lnTo>
                    <a:pt x="29605" y="259797"/>
                  </a:lnTo>
                  <a:lnTo>
                    <a:pt x="28675" y="259342"/>
                  </a:lnTo>
                  <a:lnTo>
                    <a:pt x="28055" y="258047"/>
                  </a:lnTo>
                  <a:lnTo>
                    <a:pt x="27642" y="258175"/>
                  </a:lnTo>
                  <a:lnTo>
                    <a:pt x="27184" y="260964"/>
                  </a:lnTo>
                  <a:lnTo>
                    <a:pt x="26925" y="253891"/>
                  </a:lnTo>
                  <a:lnTo>
                    <a:pt x="26827" y="237692"/>
                  </a:lnTo>
                  <a:lnTo>
                    <a:pt x="25830" y="232699"/>
                  </a:lnTo>
                  <a:lnTo>
                    <a:pt x="24172" y="227386"/>
                  </a:lnTo>
                  <a:lnTo>
                    <a:pt x="22074" y="221860"/>
                  </a:lnTo>
                  <a:lnTo>
                    <a:pt x="20675" y="215200"/>
                  </a:lnTo>
                  <a:lnTo>
                    <a:pt x="19743" y="207783"/>
                  </a:lnTo>
                  <a:lnTo>
                    <a:pt x="19121" y="199861"/>
                  </a:lnTo>
                  <a:lnTo>
                    <a:pt x="18706" y="190612"/>
                  </a:lnTo>
                  <a:lnTo>
                    <a:pt x="18246" y="169751"/>
                  </a:lnTo>
                  <a:lnTo>
                    <a:pt x="17987" y="140434"/>
                  </a:lnTo>
                  <a:lnTo>
                    <a:pt x="18944" y="130158"/>
                  </a:lnTo>
                  <a:lnTo>
                    <a:pt x="20574" y="119338"/>
                  </a:lnTo>
                  <a:lnTo>
                    <a:pt x="22655" y="108156"/>
                  </a:lnTo>
                  <a:lnTo>
                    <a:pt x="25036" y="98717"/>
                  </a:lnTo>
                  <a:lnTo>
                    <a:pt x="27616" y="90440"/>
                  </a:lnTo>
                  <a:lnTo>
                    <a:pt x="30329" y="82937"/>
                  </a:lnTo>
                  <a:lnTo>
                    <a:pt x="33132" y="73967"/>
                  </a:lnTo>
                  <a:lnTo>
                    <a:pt x="38893" y="53417"/>
                  </a:lnTo>
                  <a:lnTo>
                    <a:pt x="42813" y="44365"/>
                  </a:lnTo>
                  <a:lnTo>
                    <a:pt x="47413" y="36346"/>
                  </a:lnTo>
                  <a:lnTo>
                    <a:pt x="52466" y="29015"/>
                  </a:lnTo>
                  <a:lnTo>
                    <a:pt x="57821" y="22144"/>
                  </a:lnTo>
                  <a:lnTo>
                    <a:pt x="63377" y="15579"/>
                  </a:lnTo>
                  <a:lnTo>
                    <a:pt x="69069" y="9218"/>
                  </a:lnTo>
                  <a:lnTo>
                    <a:pt x="74850" y="4977"/>
                  </a:lnTo>
                  <a:lnTo>
                    <a:pt x="80689" y="2150"/>
                  </a:lnTo>
                  <a:lnTo>
                    <a:pt x="86569" y="265"/>
                  </a:lnTo>
                  <a:lnTo>
                    <a:pt x="91482" y="0"/>
                  </a:lnTo>
                  <a:lnTo>
                    <a:pt x="95750" y="816"/>
                  </a:lnTo>
                  <a:lnTo>
                    <a:pt x="99589" y="2353"/>
                  </a:lnTo>
                  <a:lnTo>
                    <a:pt x="103142" y="4369"/>
                  </a:lnTo>
                  <a:lnTo>
                    <a:pt x="106503" y="6705"/>
                  </a:lnTo>
                  <a:lnTo>
                    <a:pt x="116206" y="1435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Annotation2"/>
            <p:cNvSpPr/>
            <p:nvPr/>
          </p:nvSpPr>
          <p:spPr>
            <a:xfrm>
              <a:off x="4884859" y="2566605"/>
              <a:ext cx="26818" cy="148020"/>
            </a:xfrm>
            <a:custGeom>
              <a:avLst/>
              <a:gdLst/>
              <a:ahLst/>
              <a:cxnLst/>
              <a:rect l="0" t="0" r="0" b="0"/>
              <a:pathLst>
                <a:path w="26818" h="148020">
                  <a:moveTo>
                    <a:pt x="0" y="5145"/>
                  </a:moveTo>
                  <a:lnTo>
                    <a:pt x="0" y="0"/>
                  </a:lnTo>
                  <a:lnTo>
                    <a:pt x="0" y="9012"/>
                  </a:lnTo>
                  <a:lnTo>
                    <a:pt x="993" y="14668"/>
                  </a:lnTo>
                  <a:lnTo>
                    <a:pt x="2649" y="22408"/>
                  </a:lnTo>
                  <a:lnTo>
                    <a:pt x="4746" y="31536"/>
                  </a:lnTo>
                  <a:lnTo>
                    <a:pt x="6144" y="39606"/>
                  </a:lnTo>
                  <a:lnTo>
                    <a:pt x="7076" y="46970"/>
                  </a:lnTo>
                  <a:lnTo>
                    <a:pt x="7697" y="53864"/>
                  </a:lnTo>
                  <a:lnTo>
                    <a:pt x="9105" y="61437"/>
                  </a:lnTo>
                  <a:lnTo>
                    <a:pt x="11037" y="69462"/>
                  </a:lnTo>
                  <a:lnTo>
                    <a:pt x="13317" y="77788"/>
                  </a:lnTo>
                  <a:lnTo>
                    <a:pt x="14838" y="87308"/>
                  </a:lnTo>
                  <a:lnTo>
                    <a:pt x="15851" y="97623"/>
                  </a:lnTo>
                  <a:lnTo>
                    <a:pt x="16527" y="108469"/>
                  </a:lnTo>
                  <a:lnTo>
                    <a:pt x="17971" y="115699"/>
                  </a:lnTo>
                  <a:lnTo>
                    <a:pt x="19927" y="120519"/>
                  </a:lnTo>
                  <a:lnTo>
                    <a:pt x="22224" y="123733"/>
                  </a:lnTo>
                  <a:lnTo>
                    <a:pt x="23754" y="127860"/>
                  </a:lnTo>
                  <a:lnTo>
                    <a:pt x="24775" y="132595"/>
                  </a:lnTo>
                  <a:lnTo>
                    <a:pt x="26817" y="14801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Annotation3"/>
            <p:cNvSpPr/>
            <p:nvPr/>
          </p:nvSpPr>
          <p:spPr>
            <a:xfrm>
              <a:off x="4840165" y="2393156"/>
              <a:ext cx="17878" cy="20420"/>
            </a:xfrm>
            <a:custGeom>
              <a:avLst/>
              <a:gdLst/>
              <a:ahLst/>
              <a:cxnLst/>
              <a:rect l="0" t="0" r="0" b="0"/>
              <a:pathLst>
                <a:path w="17878" h="20420">
                  <a:moveTo>
                    <a:pt x="17877" y="8929"/>
                  </a:moveTo>
                  <a:lnTo>
                    <a:pt x="13132" y="18410"/>
                  </a:lnTo>
                  <a:lnTo>
                    <a:pt x="11734" y="20211"/>
                  </a:lnTo>
                  <a:lnTo>
                    <a:pt x="10802" y="20419"/>
                  </a:lnTo>
                  <a:lnTo>
                    <a:pt x="9307" y="18365"/>
                  </a:lnTo>
                  <a:lnTo>
                    <a:pt x="6453" y="15438"/>
                  </a:lnTo>
                  <a:lnTo>
                    <a:pt x="4302" y="13269"/>
                  </a:lnTo>
                  <a:lnTo>
                    <a:pt x="2868" y="10830"/>
                  </a:lnTo>
                  <a:lnTo>
                    <a:pt x="1912" y="8212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Annotation4"/>
            <p:cNvSpPr/>
            <p:nvPr/>
          </p:nvSpPr>
          <p:spPr>
            <a:xfrm>
              <a:off x="5028035" y="2474898"/>
              <a:ext cx="174731" cy="513345"/>
            </a:xfrm>
            <a:custGeom>
              <a:avLst/>
              <a:gdLst/>
              <a:ahLst/>
              <a:cxnLst/>
              <a:rect l="0" t="0" r="0" b="0"/>
              <a:pathLst>
                <a:path w="174731" h="513345">
                  <a:moveTo>
                    <a:pt x="151806" y="123641"/>
                  </a:moveTo>
                  <a:lnTo>
                    <a:pt x="151806" y="104679"/>
                  </a:lnTo>
                  <a:lnTo>
                    <a:pt x="150813" y="98101"/>
                  </a:lnTo>
                  <a:lnTo>
                    <a:pt x="145662" y="84103"/>
                  </a:lnTo>
                  <a:lnTo>
                    <a:pt x="142702" y="71687"/>
                  </a:lnTo>
                  <a:lnTo>
                    <a:pt x="138489" y="57886"/>
                  </a:lnTo>
                  <a:lnTo>
                    <a:pt x="133306" y="47122"/>
                  </a:lnTo>
                  <a:lnTo>
                    <a:pt x="130534" y="42862"/>
                  </a:lnTo>
                  <a:lnTo>
                    <a:pt x="127453" y="32838"/>
                  </a:lnTo>
                  <a:lnTo>
                    <a:pt x="126632" y="27387"/>
                  </a:lnTo>
                  <a:lnTo>
                    <a:pt x="125091" y="23753"/>
                  </a:lnTo>
                  <a:lnTo>
                    <a:pt x="123071" y="21330"/>
                  </a:lnTo>
                  <a:lnTo>
                    <a:pt x="118177" y="17646"/>
                  </a:lnTo>
                  <a:lnTo>
                    <a:pt x="115482" y="15274"/>
                  </a:lnTo>
                  <a:lnTo>
                    <a:pt x="112692" y="12701"/>
                  </a:lnTo>
                  <a:lnTo>
                    <a:pt x="109838" y="10986"/>
                  </a:lnTo>
                  <a:lnTo>
                    <a:pt x="106943" y="9842"/>
                  </a:lnTo>
                  <a:lnTo>
                    <a:pt x="104020" y="9079"/>
                  </a:lnTo>
                  <a:lnTo>
                    <a:pt x="100084" y="7579"/>
                  </a:lnTo>
                  <a:lnTo>
                    <a:pt x="95474" y="5587"/>
                  </a:lnTo>
                  <a:lnTo>
                    <a:pt x="90414" y="3266"/>
                  </a:lnTo>
                  <a:lnTo>
                    <a:pt x="86048" y="1719"/>
                  </a:lnTo>
                  <a:lnTo>
                    <a:pt x="82144" y="687"/>
                  </a:lnTo>
                  <a:lnTo>
                    <a:pt x="78548" y="0"/>
                  </a:lnTo>
                  <a:lnTo>
                    <a:pt x="75158" y="534"/>
                  </a:lnTo>
                  <a:lnTo>
                    <a:pt x="71904" y="1882"/>
                  </a:lnTo>
                  <a:lnTo>
                    <a:pt x="68741" y="3773"/>
                  </a:lnTo>
                  <a:lnTo>
                    <a:pt x="64647" y="5033"/>
                  </a:lnTo>
                  <a:lnTo>
                    <a:pt x="59931" y="5874"/>
                  </a:lnTo>
                  <a:lnTo>
                    <a:pt x="54800" y="6434"/>
                  </a:lnTo>
                  <a:lnTo>
                    <a:pt x="50387" y="8792"/>
                  </a:lnTo>
                  <a:lnTo>
                    <a:pt x="46451" y="12348"/>
                  </a:lnTo>
                  <a:lnTo>
                    <a:pt x="42834" y="16703"/>
                  </a:lnTo>
                  <a:lnTo>
                    <a:pt x="39430" y="20599"/>
                  </a:lnTo>
                  <a:lnTo>
                    <a:pt x="36167" y="24188"/>
                  </a:lnTo>
                  <a:lnTo>
                    <a:pt x="32999" y="27574"/>
                  </a:lnTo>
                  <a:lnTo>
                    <a:pt x="29893" y="33799"/>
                  </a:lnTo>
                  <a:lnTo>
                    <a:pt x="26830" y="41918"/>
                  </a:lnTo>
                  <a:lnTo>
                    <a:pt x="23794" y="51299"/>
                  </a:lnTo>
                  <a:lnTo>
                    <a:pt x="20777" y="61523"/>
                  </a:lnTo>
                  <a:lnTo>
                    <a:pt x="14777" y="83465"/>
                  </a:lnTo>
                  <a:lnTo>
                    <a:pt x="11786" y="95865"/>
                  </a:lnTo>
                  <a:lnTo>
                    <a:pt x="5815" y="122871"/>
                  </a:lnTo>
                  <a:lnTo>
                    <a:pt x="3824" y="136026"/>
                  </a:lnTo>
                  <a:lnTo>
                    <a:pt x="2499" y="148765"/>
                  </a:lnTo>
                  <a:lnTo>
                    <a:pt x="1614" y="161226"/>
                  </a:lnTo>
                  <a:lnTo>
                    <a:pt x="1025" y="172510"/>
                  </a:lnTo>
                  <a:lnTo>
                    <a:pt x="369" y="192985"/>
                  </a:lnTo>
                  <a:lnTo>
                    <a:pt x="0" y="216506"/>
                  </a:lnTo>
                  <a:lnTo>
                    <a:pt x="942" y="221270"/>
                  </a:lnTo>
                  <a:lnTo>
                    <a:pt x="2563" y="224446"/>
                  </a:lnTo>
                  <a:lnTo>
                    <a:pt x="4637" y="226563"/>
                  </a:lnTo>
                  <a:lnTo>
                    <a:pt x="6019" y="229958"/>
                  </a:lnTo>
                  <a:lnTo>
                    <a:pt x="7555" y="239023"/>
                  </a:lnTo>
                  <a:lnTo>
                    <a:pt x="8958" y="241242"/>
                  </a:lnTo>
                  <a:lnTo>
                    <a:pt x="10886" y="241729"/>
                  </a:lnTo>
                  <a:lnTo>
                    <a:pt x="13165" y="241061"/>
                  </a:lnTo>
                  <a:lnTo>
                    <a:pt x="15678" y="241609"/>
                  </a:lnTo>
                  <a:lnTo>
                    <a:pt x="21117" y="244863"/>
                  </a:lnTo>
                  <a:lnTo>
                    <a:pt x="23959" y="244143"/>
                  </a:lnTo>
                  <a:lnTo>
                    <a:pt x="26846" y="241678"/>
                  </a:lnTo>
                  <a:lnTo>
                    <a:pt x="29764" y="238051"/>
                  </a:lnTo>
                  <a:lnTo>
                    <a:pt x="31709" y="236625"/>
                  </a:lnTo>
                  <a:lnTo>
                    <a:pt x="33006" y="236667"/>
                  </a:lnTo>
                  <a:lnTo>
                    <a:pt x="33871" y="237687"/>
                  </a:lnTo>
                  <a:lnTo>
                    <a:pt x="35441" y="237375"/>
                  </a:lnTo>
                  <a:lnTo>
                    <a:pt x="39833" y="234382"/>
                  </a:lnTo>
                  <a:lnTo>
                    <a:pt x="45096" y="229744"/>
                  </a:lnTo>
                  <a:lnTo>
                    <a:pt x="47891" y="227119"/>
                  </a:lnTo>
                  <a:lnTo>
                    <a:pt x="50746" y="223384"/>
                  </a:lnTo>
                  <a:lnTo>
                    <a:pt x="53643" y="218910"/>
                  </a:lnTo>
                  <a:lnTo>
                    <a:pt x="56568" y="213942"/>
                  </a:lnTo>
                  <a:lnTo>
                    <a:pt x="59511" y="207654"/>
                  </a:lnTo>
                  <a:lnTo>
                    <a:pt x="62466" y="200486"/>
                  </a:lnTo>
                  <a:lnTo>
                    <a:pt x="67405" y="185575"/>
                  </a:lnTo>
                  <a:lnTo>
                    <a:pt x="71178" y="164040"/>
                  </a:lnTo>
                  <a:lnTo>
                    <a:pt x="75581" y="144242"/>
                  </a:lnTo>
                  <a:lnTo>
                    <a:pt x="77152" y="135390"/>
                  </a:lnTo>
                  <a:lnTo>
                    <a:pt x="78898" y="120264"/>
                  </a:lnTo>
                  <a:lnTo>
                    <a:pt x="80357" y="111467"/>
                  </a:lnTo>
                  <a:lnTo>
                    <a:pt x="82322" y="101634"/>
                  </a:lnTo>
                  <a:lnTo>
                    <a:pt x="87868" y="76299"/>
                  </a:lnTo>
                  <a:lnTo>
                    <a:pt x="91275" y="67542"/>
                  </a:lnTo>
                  <a:lnTo>
                    <a:pt x="95107" y="60013"/>
                  </a:lnTo>
                  <a:lnTo>
                    <a:pt x="96129" y="59394"/>
                  </a:lnTo>
                  <a:lnTo>
                    <a:pt x="96810" y="59974"/>
                  </a:lnTo>
                  <a:lnTo>
                    <a:pt x="100216" y="60617"/>
                  </a:lnTo>
                  <a:lnTo>
                    <a:pt x="105749" y="61031"/>
                  </a:lnTo>
                  <a:lnTo>
                    <a:pt x="106203" y="62057"/>
                  </a:lnTo>
                  <a:lnTo>
                    <a:pt x="106991" y="68812"/>
                  </a:lnTo>
                  <a:lnTo>
                    <a:pt x="111821" y="79173"/>
                  </a:lnTo>
                  <a:lnTo>
                    <a:pt x="114225" y="82089"/>
                  </a:lnTo>
                  <a:lnTo>
                    <a:pt x="116819" y="84034"/>
                  </a:lnTo>
                  <a:lnTo>
                    <a:pt x="119543" y="85330"/>
                  </a:lnTo>
                  <a:lnTo>
                    <a:pt x="121358" y="89170"/>
                  </a:lnTo>
                  <a:lnTo>
                    <a:pt x="123375" y="101375"/>
                  </a:lnTo>
                  <a:lnTo>
                    <a:pt x="126920" y="111430"/>
                  </a:lnTo>
                  <a:lnTo>
                    <a:pt x="129257" y="115500"/>
                  </a:lnTo>
                  <a:lnTo>
                    <a:pt x="131807" y="123175"/>
                  </a:lnTo>
                  <a:lnTo>
                    <a:pt x="134500" y="133251"/>
                  </a:lnTo>
                  <a:lnTo>
                    <a:pt x="137289" y="144931"/>
                  </a:lnTo>
                  <a:lnTo>
                    <a:pt x="140141" y="155693"/>
                  </a:lnTo>
                  <a:lnTo>
                    <a:pt x="148902" y="186054"/>
                  </a:lnTo>
                  <a:lnTo>
                    <a:pt x="160760" y="231366"/>
                  </a:lnTo>
                  <a:lnTo>
                    <a:pt x="163734" y="243083"/>
                  </a:lnTo>
                  <a:lnTo>
                    <a:pt x="165717" y="253870"/>
                  </a:lnTo>
                  <a:lnTo>
                    <a:pt x="167039" y="264038"/>
                  </a:lnTo>
                  <a:lnTo>
                    <a:pt x="167920" y="273794"/>
                  </a:lnTo>
                  <a:lnTo>
                    <a:pt x="168509" y="284266"/>
                  </a:lnTo>
                  <a:lnTo>
                    <a:pt x="169161" y="306485"/>
                  </a:lnTo>
                  <a:lnTo>
                    <a:pt x="170328" y="315983"/>
                  </a:lnTo>
                  <a:lnTo>
                    <a:pt x="174274" y="331826"/>
                  </a:lnTo>
                  <a:lnTo>
                    <a:pt x="174730" y="340814"/>
                  </a:lnTo>
                  <a:lnTo>
                    <a:pt x="174042" y="350774"/>
                  </a:lnTo>
                  <a:lnTo>
                    <a:pt x="172589" y="361383"/>
                  </a:lnTo>
                  <a:lnTo>
                    <a:pt x="171620" y="371433"/>
                  </a:lnTo>
                  <a:lnTo>
                    <a:pt x="170974" y="381109"/>
                  </a:lnTo>
                  <a:lnTo>
                    <a:pt x="170544" y="390536"/>
                  </a:lnTo>
                  <a:lnTo>
                    <a:pt x="170066" y="408948"/>
                  </a:lnTo>
                  <a:lnTo>
                    <a:pt x="169939" y="418025"/>
                  </a:lnTo>
                  <a:lnTo>
                    <a:pt x="168860" y="427053"/>
                  </a:lnTo>
                  <a:lnTo>
                    <a:pt x="167149" y="436049"/>
                  </a:lnTo>
                  <a:lnTo>
                    <a:pt x="165014" y="445022"/>
                  </a:lnTo>
                  <a:lnTo>
                    <a:pt x="162598" y="453981"/>
                  </a:lnTo>
                  <a:lnTo>
                    <a:pt x="157264" y="471872"/>
                  </a:lnTo>
                  <a:lnTo>
                    <a:pt x="154451" y="478826"/>
                  </a:lnTo>
                  <a:lnTo>
                    <a:pt x="151583" y="484455"/>
                  </a:lnTo>
                  <a:lnTo>
                    <a:pt x="148678" y="489199"/>
                  </a:lnTo>
                  <a:lnTo>
                    <a:pt x="145747" y="494346"/>
                  </a:lnTo>
                  <a:lnTo>
                    <a:pt x="139843" y="505357"/>
                  </a:lnTo>
                  <a:lnTo>
                    <a:pt x="135885" y="509087"/>
                  </a:lnTo>
                  <a:lnTo>
                    <a:pt x="131260" y="511573"/>
                  </a:lnTo>
                  <a:lnTo>
                    <a:pt x="126190" y="513231"/>
                  </a:lnTo>
                  <a:lnTo>
                    <a:pt x="121816" y="513344"/>
                  </a:lnTo>
                  <a:lnTo>
                    <a:pt x="117908" y="512427"/>
                  </a:lnTo>
                  <a:lnTo>
                    <a:pt x="114310" y="510824"/>
                  </a:lnTo>
                  <a:lnTo>
                    <a:pt x="109924" y="510747"/>
                  </a:lnTo>
                  <a:lnTo>
                    <a:pt x="105013" y="511688"/>
                  </a:lnTo>
                  <a:lnTo>
                    <a:pt x="99753" y="513308"/>
                  </a:lnTo>
                  <a:lnTo>
                    <a:pt x="95254" y="511411"/>
                  </a:lnTo>
                  <a:lnTo>
                    <a:pt x="91262" y="507170"/>
                  </a:lnTo>
                  <a:lnTo>
                    <a:pt x="87605" y="501366"/>
                  </a:lnTo>
                  <a:lnTo>
                    <a:pt x="84175" y="496504"/>
                  </a:lnTo>
                  <a:lnTo>
                    <a:pt x="80895" y="492271"/>
                  </a:lnTo>
                  <a:lnTo>
                    <a:pt x="77716" y="488456"/>
                  </a:lnTo>
                  <a:lnTo>
                    <a:pt x="73609" y="484921"/>
                  </a:lnTo>
                  <a:lnTo>
                    <a:pt x="68886" y="481572"/>
                  </a:lnTo>
                  <a:lnTo>
                    <a:pt x="63750" y="478348"/>
                  </a:lnTo>
                  <a:lnTo>
                    <a:pt x="60326" y="475206"/>
                  </a:lnTo>
                  <a:lnTo>
                    <a:pt x="58043" y="472119"/>
                  </a:lnTo>
                  <a:lnTo>
                    <a:pt x="53479" y="46296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Annotation5"/>
            <p:cNvSpPr/>
            <p:nvPr/>
          </p:nvSpPr>
          <p:spPr>
            <a:xfrm>
              <a:off x="5236680" y="2214562"/>
              <a:ext cx="238144" cy="535782"/>
            </a:xfrm>
            <a:custGeom>
              <a:avLst/>
              <a:gdLst/>
              <a:ahLst/>
              <a:cxnLst/>
              <a:rect l="0" t="0" r="0" b="0"/>
              <a:pathLst>
                <a:path w="238144" h="535782">
                  <a:moveTo>
                    <a:pt x="5733" y="0"/>
                  </a:moveTo>
                  <a:lnTo>
                    <a:pt x="988" y="14221"/>
                  </a:lnTo>
                  <a:lnTo>
                    <a:pt x="583" y="17418"/>
                  </a:lnTo>
                  <a:lnTo>
                    <a:pt x="1307" y="18557"/>
                  </a:lnTo>
                  <a:lnTo>
                    <a:pt x="2782" y="18325"/>
                  </a:lnTo>
                  <a:lnTo>
                    <a:pt x="2772" y="21146"/>
                  </a:lnTo>
                  <a:lnTo>
                    <a:pt x="113" y="32219"/>
                  </a:lnTo>
                  <a:lnTo>
                    <a:pt x="0" y="38346"/>
                  </a:lnTo>
                  <a:lnTo>
                    <a:pt x="2523" y="50447"/>
                  </a:lnTo>
                  <a:lnTo>
                    <a:pt x="4306" y="62439"/>
                  </a:lnTo>
                  <a:lnTo>
                    <a:pt x="5099" y="76368"/>
                  </a:lnTo>
                  <a:lnTo>
                    <a:pt x="5450" y="95787"/>
                  </a:lnTo>
                  <a:lnTo>
                    <a:pt x="8256" y="112356"/>
                  </a:lnTo>
                  <a:lnTo>
                    <a:pt x="10395" y="119553"/>
                  </a:lnTo>
                  <a:lnTo>
                    <a:pt x="12813" y="129311"/>
                  </a:lnTo>
                  <a:lnTo>
                    <a:pt x="18150" y="153383"/>
                  </a:lnTo>
                  <a:lnTo>
                    <a:pt x="20963" y="164763"/>
                  </a:lnTo>
                  <a:lnTo>
                    <a:pt x="23832" y="175327"/>
                  </a:lnTo>
                  <a:lnTo>
                    <a:pt x="26738" y="185345"/>
                  </a:lnTo>
                  <a:lnTo>
                    <a:pt x="28675" y="196985"/>
                  </a:lnTo>
                  <a:lnTo>
                    <a:pt x="29967" y="209706"/>
                  </a:lnTo>
                  <a:lnTo>
                    <a:pt x="30828" y="223148"/>
                  </a:lnTo>
                  <a:lnTo>
                    <a:pt x="32395" y="236078"/>
                  </a:lnTo>
                  <a:lnTo>
                    <a:pt x="34433" y="248666"/>
                  </a:lnTo>
                  <a:lnTo>
                    <a:pt x="44840" y="302127"/>
                  </a:lnTo>
                  <a:lnTo>
                    <a:pt x="46702" y="315520"/>
                  </a:lnTo>
                  <a:lnTo>
                    <a:pt x="47945" y="328417"/>
                  </a:lnTo>
                  <a:lnTo>
                    <a:pt x="48772" y="340984"/>
                  </a:lnTo>
                  <a:lnTo>
                    <a:pt x="50317" y="354322"/>
                  </a:lnTo>
                  <a:lnTo>
                    <a:pt x="52340" y="368176"/>
                  </a:lnTo>
                  <a:lnTo>
                    <a:pt x="54682" y="382373"/>
                  </a:lnTo>
                  <a:lnTo>
                    <a:pt x="56243" y="394813"/>
                  </a:lnTo>
                  <a:lnTo>
                    <a:pt x="57284" y="406084"/>
                  </a:lnTo>
                  <a:lnTo>
                    <a:pt x="57978" y="416574"/>
                  </a:lnTo>
                  <a:lnTo>
                    <a:pt x="58749" y="433522"/>
                  </a:lnTo>
                  <a:lnTo>
                    <a:pt x="59092" y="448661"/>
                  </a:lnTo>
                  <a:lnTo>
                    <a:pt x="59355" y="485461"/>
                  </a:lnTo>
                  <a:lnTo>
                    <a:pt x="60352" y="487351"/>
                  </a:lnTo>
                  <a:lnTo>
                    <a:pt x="62010" y="488612"/>
                  </a:lnTo>
                  <a:lnTo>
                    <a:pt x="67936" y="490985"/>
                  </a:lnTo>
                  <a:lnTo>
                    <a:pt x="68232" y="496248"/>
                  </a:lnTo>
                  <a:lnTo>
                    <a:pt x="68272" y="494068"/>
                  </a:lnTo>
                  <a:lnTo>
                    <a:pt x="73040" y="482522"/>
                  </a:lnTo>
                  <a:lnTo>
                    <a:pt x="75376" y="469446"/>
                  </a:lnTo>
                  <a:lnTo>
                    <a:pt x="75998" y="461792"/>
                  </a:lnTo>
                  <a:lnTo>
                    <a:pt x="78400" y="452721"/>
                  </a:lnTo>
                  <a:lnTo>
                    <a:pt x="81987" y="442705"/>
                  </a:lnTo>
                  <a:lnTo>
                    <a:pt x="86366" y="432058"/>
                  </a:lnTo>
                  <a:lnTo>
                    <a:pt x="89285" y="421984"/>
                  </a:lnTo>
                  <a:lnTo>
                    <a:pt x="91230" y="412291"/>
                  </a:lnTo>
                  <a:lnTo>
                    <a:pt x="92527" y="402853"/>
                  </a:lnTo>
                  <a:lnTo>
                    <a:pt x="95379" y="392592"/>
                  </a:lnTo>
                  <a:lnTo>
                    <a:pt x="99266" y="381783"/>
                  </a:lnTo>
                  <a:lnTo>
                    <a:pt x="103844" y="370608"/>
                  </a:lnTo>
                  <a:lnTo>
                    <a:pt x="107889" y="361173"/>
                  </a:lnTo>
                  <a:lnTo>
                    <a:pt x="115032" y="345399"/>
                  </a:lnTo>
                  <a:lnTo>
                    <a:pt x="119320" y="338415"/>
                  </a:lnTo>
                  <a:lnTo>
                    <a:pt x="124166" y="331774"/>
                  </a:lnTo>
                  <a:lnTo>
                    <a:pt x="129382" y="325362"/>
                  </a:lnTo>
                  <a:lnTo>
                    <a:pt x="133853" y="321088"/>
                  </a:lnTo>
                  <a:lnTo>
                    <a:pt x="137828" y="318238"/>
                  </a:lnTo>
                  <a:lnTo>
                    <a:pt x="144892" y="314080"/>
                  </a:lnTo>
                  <a:lnTo>
                    <a:pt x="151342" y="308924"/>
                  </a:lnTo>
                  <a:lnTo>
                    <a:pt x="155445" y="308145"/>
                  </a:lnTo>
                  <a:lnTo>
                    <a:pt x="160168" y="308618"/>
                  </a:lnTo>
                  <a:lnTo>
                    <a:pt x="165302" y="309925"/>
                  </a:lnTo>
                  <a:lnTo>
                    <a:pt x="169718" y="311788"/>
                  </a:lnTo>
                  <a:lnTo>
                    <a:pt x="173656" y="314023"/>
                  </a:lnTo>
                  <a:lnTo>
                    <a:pt x="182366" y="319998"/>
                  </a:lnTo>
                  <a:lnTo>
                    <a:pt x="188620" y="330514"/>
                  </a:lnTo>
                  <a:lnTo>
                    <a:pt x="193952" y="338057"/>
                  </a:lnTo>
                  <a:lnTo>
                    <a:pt x="199631" y="345708"/>
                  </a:lnTo>
                  <a:lnTo>
                    <a:pt x="205467" y="355724"/>
                  </a:lnTo>
                  <a:lnTo>
                    <a:pt x="211371" y="366790"/>
                  </a:lnTo>
                  <a:lnTo>
                    <a:pt x="214336" y="372518"/>
                  </a:lnTo>
                  <a:lnTo>
                    <a:pt x="216312" y="380306"/>
                  </a:lnTo>
                  <a:lnTo>
                    <a:pt x="217631" y="389468"/>
                  </a:lnTo>
                  <a:lnTo>
                    <a:pt x="218509" y="399544"/>
                  </a:lnTo>
                  <a:lnTo>
                    <a:pt x="222134" y="416030"/>
                  </a:lnTo>
                  <a:lnTo>
                    <a:pt x="226062" y="431957"/>
                  </a:lnTo>
                  <a:lnTo>
                    <a:pt x="227109" y="441761"/>
                  </a:lnTo>
                  <a:lnTo>
                    <a:pt x="227808" y="452265"/>
                  </a:lnTo>
                  <a:lnTo>
                    <a:pt x="228274" y="462244"/>
                  </a:lnTo>
                  <a:lnTo>
                    <a:pt x="228791" y="481270"/>
                  </a:lnTo>
                  <a:lnTo>
                    <a:pt x="229168" y="523270"/>
                  </a:lnTo>
                  <a:lnTo>
                    <a:pt x="230174" y="526448"/>
                  </a:lnTo>
                  <a:lnTo>
                    <a:pt x="231837" y="527575"/>
                  </a:lnTo>
                  <a:lnTo>
                    <a:pt x="233939" y="527334"/>
                  </a:lnTo>
                  <a:lnTo>
                    <a:pt x="235341" y="528165"/>
                  </a:lnTo>
                  <a:lnTo>
                    <a:pt x="236275" y="529712"/>
                  </a:lnTo>
                  <a:lnTo>
                    <a:pt x="238143" y="535781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Annotation6"/>
            <p:cNvSpPr/>
            <p:nvPr/>
          </p:nvSpPr>
          <p:spPr>
            <a:xfrm>
              <a:off x="5583331" y="2268140"/>
              <a:ext cx="52393" cy="491134"/>
            </a:xfrm>
            <a:custGeom>
              <a:avLst/>
              <a:gdLst/>
              <a:ahLst/>
              <a:cxnLst/>
              <a:rect l="0" t="0" r="0" b="0"/>
              <a:pathLst>
                <a:path w="52393" h="491134">
                  <a:moveTo>
                    <a:pt x="7697" y="0"/>
                  </a:moveTo>
                  <a:lnTo>
                    <a:pt x="0" y="15377"/>
                  </a:lnTo>
                  <a:lnTo>
                    <a:pt x="580" y="19181"/>
                  </a:lnTo>
                  <a:lnTo>
                    <a:pt x="1959" y="24693"/>
                  </a:lnTo>
                  <a:lnTo>
                    <a:pt x="3871" y="31345"/>
                  </a:lnTo>
                  <a:lnTo>
                    <a:pt x="5147" y="37764"/>
                  </a:lnTo>
                  <a:lnTo>
                    <a:pt x="6563" y="50188"/>
                  </a:lnTo>
                  <a:lnTo>
                    <a:pt x="7934" y="59255"/>
                  </a:lnTo>
                  <a:lnTo>
                    <a:pt x="12106" y="82560"/>
                  </a:lnTo>
                  <a:lnTo>
                    <a:pt x="14610" y="93735"/>
                  </a:lnTo>
                  <a:lnTo>
                    <a:pt x="17271" y="104162"/>
                  </a:lnTo>
                  <a:lnTo>
                    <a:pt x="20040" y="114090"/>
                  </a:lnTo>
                  <a:lnTo>
                    <a:pt x="21885" y="124677"/>
                  </a:lnTo>
                  <a:lnTo>
                    <a:pt x="23114" y="135704"/>
                  </a:lnTo>
                  <a:lnTo>
                    <a:pt x="23934" y="147024"/>
                  </a:lnTo>
                  <a:lnTo>
                    <a:pt x="25475" y="158539"/>
                  </a:lnTo>
                  <a:lnTo>
                    <a:pt x="27494" y="170185"/>
                  </a:lnTo>
                  <a:lnTo>
                    <a:pt x="29834" y="181918"/>
                  </a:lnTo>
                  <a:lnTo>
                    <a:pt x="31394" y="192716"/>
                  </a:lnTo>
                  <a:lnTo>
                    <a:pt x="32434" y="202891"/>
                  </a:lnTo>
                  <a:lnTo>
                    <a:pt x="33127" y="212651"/>
                  </a:lnTo>
                  <a:lnTo>
                    <a:pt x="34582" y="223127"/>
                  </a:lnTo>
                  <a:lnTo>
                    <a:pt x="36546" y="234079"/>
                  </a:lnTo>
                  <a:lnTo>
                    <a:pt x="38849" y="245350"/>
                  </a:lnTo>
                  <a:lnTo>
                    <a:pt x="40383" y="255840"/>
                  </a:lnTo>
                  <a:lnTo>
                    <a:pt x="41407" y="265810"/>
                  </a:lnTo>
                  <a:lnTo>
                    <a:pt x="42088" y="275433"/>
                  </a:lnTo>
                  <a:lnTo>
                    <a:pt x="42543" y="284826"/>
                  </a:lnTo>
                  <a:lnTo>
                    <a:pt x="43048" y="303199"/>
                  </a:lnTo>
                  <a:lnTo>
                    <a:pt x="44177" y="311273"/>
                  </a:lnTo>
                  <a:lnTo>
                    <a:pt x="45921" y="318640"/>
                  </a:lnTo>
                  <a:lnTo>
                    <a:pt x="48078" y="325536"/>
                  </a:lnTo>
                  <a:lnTo>
                    <a:pt x="49516" y="334102"/>
                  </a:lnTo>
                  <a:lnTo>
                    <a:pt x="50474" y="343781"/>
                  </a:lnTo>
                  <a:lnTo>
                    <a:pt x="51113" y="354203"/>
                  </a:lnTo>
                  <a:lnTo>
                    <a:pt x="51824" y="373721"/>
                  </a:lnTo>
                  <a:lnTo>
                    <a:pt x="52279" y="410504"/>
                  </a:lnTo>
                  <a:lnTo>
                    <a:pt x="52392" y="49113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7"/>
            <p:cNvSpPr/>
            <p:nvPr/>
          </p:nvSpPr>
          <p:spPr>
            <a:xfrm>
              <a:off x="5519517" y="2448137"/>
              <a:ext cx="518455" cy="355785"/>
            </a:xfrm>
            <a:custGeom>
              <a:avLst/>
              <a:gdLst/>
              <a:ahLst/>
              <a:cxnLst/>
              <a:rect l="0" t="0" r="0" b="0"/>
              <a:pathLst>
                <a:path w="518455" h="355785">
                  <a:moveTo>
                    <a:pt x="0" y="70034"/>
                  </a:moveTo>
                  <a:lnTo>
                    <a:pt x="0" y="79515"/>
                  </a:lnTo>
                  <a:lnTo>
                    <a:pt x="993" y="80323"/>
                  </a:lnTo>
                  <a:lnTo>
                    <a:pt x="2649" y="78878"/>
                  </a:lnTo>
                  <a:lnTo>
                    <a:pt x="4745" y="75930"/>
                  </a:lnTo>
                  <a:lnTo>
                    <a:pt x="6144" y="74957"/>
                  </a:lnTo>
                  <a:lnTo>
                    <a:pt x="7075" y="75300"/>
                  </a:lnTo>
                  <a:lnTo>
                    <a:pt x="7697" y="76522"/>
                  </a:lnTo>
                  <a:lnTo>
                    <a:pt x="9104" y="77336"/>
                  </a:lnTo>
                  <a:lnTo>
                    <a:pt x="13317" y="78240"/>
                  </a:lnTo>
                  <a:lnTo>
                    <a:pt x="15831" y="77490"/>
                  </a:lnTo>
                  <a:lnTo>
                    <a:pt x="29650" y="69155"/>
                  </a:lnTo>
                  <a:lnTo>
                    <a:pt x="40988" y="62698"/>
                  </a:lnTo>
                  <a:lnTo>
                    <a:pt x="55958" y="53214"/>
                  </a:lnTo>
                  <a:lnTo>
                    <a:pt x="69897" y="47676"/>
                  </a:lnTo>
                  <a:lnTo>
                    <a:pt x="76394" y="46199"/>
                  </a:lnTo>
                  <a:lnTo>
                    <a:pt x="91559" y="39266"/>
                  </a:lnTo>
                  <a:lnTo>
                    <a:pt x="107237" y="30563"/>
                  </a:lnTo>
                  <a:lnTo>
                    <a:pt x="120828" y="23387"/>
                  </a:lnTo>
                  <a:lnTo>
                    <a:pt x="136137" y="16891"/>
                  </a:lnTo>
                  <a:lnTo>
                    <a:pt x="151881" y="11688"/>
                  </a:lnTo>
                  <a:lnTo>
                    <a:pt x="165499" y="9376"/>
                  </a:lnTo>
                  <a:lnTo>
                    <a:pt x="180821" y="5703"/>
                  </a:lnTo>
                  <a:lnTo>
                    <a:pt x="196570" y="1755"/>
                  </a:lnTo>
                  <a:lnTo>
                    <a:pt x="210192" y="0"/>
                  </a:lnTo>
                  <a:lnTo>
                    <a:pt x="222866" y="1866"/>
                  </a:lnTo>
                  <a:lnTo>
                    <a:pt x="229027" y="3753"/>
                  </a:lnTo>
                  <a:lnTo>
                    <a:pt x="234128" y="4019"/>
                  </a:lnTo>
                  <a:lnTo>
                    <a:pt x="238522" y="3204"/>
                  </a:lnTo>
                  <a:lnTo>
                    <a:pt x="242444" y="1668"/>
                  </a:lnTo>
                  <a:lnTo>
                    <a:pt x="246052" y="1636"/>
                  </a:lnTo>
                  <a:lnTo>
                    <a:pt x="249451" y="2608"/>
                  </a:lnTo>
                  <a:lnTo>
                    <a:pt x="252709" y="4247"/>
                  </a:lnTo>
                  <a:lnTo>
                    <a:pt x="255875" y="4348"/>
                  </a:lnTo>
                  <a:lnTo>
                    <a:pt x="258979" y="3423"/>
                  </a:lnTo>
                  <a:lnTo>
                    <a:pt x="262041" y="1814"/>
                  </a:lnTo>
                  <a:lnTo>
                    <a:pt x="264083" y="1734"/>
                  </a:lnTo>
                  <a:lnTo>
                    <a:pt x="265444" y="2673"/>
                  </a:lnTo>
                  <a:lnTo>
                    <a:pt x="267628" y="6568"/>
                  </a:lnTo>
                  <a:lnTo>
                    <a:pt x="272752" y="11983"/>
                  </a:lnTo>
                  <a:lnTo>
                    <a:pt x="274203" y="14466"/>
                  </a:lnTo>
                  <a:lnTo>
                    <a:pt x="275815" y="19871"/>
                  </a:lnTo>
                  <a:lnTo>
                    <a:pt x="276531" y="30872"/>
                  </a:lnTo>
                  <a:lnTo>
                    <a:pt x="276723" y="37973"/>
                  </a:lnTo>
                  <a:lnTo>
                    <a:pt x="277843" y="44692"/>
                  </a:lnTo>
                  <a:lnTo>
                    <a:pt x="279584" y="51155"/>
                  </a:lnTo>
                  <a:lnTo>
                    <a:pt x="281737" y="57448"/>
                  </a:lnTo>
                  <a:lnTo>
                    <a:pt x="283172" y="63628"/>
                  </a:lnTo>
                  <a:lnTo>
                    <a:pt x="284129" y="69732"/>
                  </a:lnTo>
                  <a:lnTo>
                    <a:pt x="284767" y="75786"/>
                  </a:lnTo>
                  <a:lnTo>
                    <a:pt x="285193" y="82799"/>
                  </a:lnTo>
                  <a:lnTo>
                    <a:pt x="285665" y="98528"/>
                  </a:lnTo>
                  <a:lnTo>
                    <a:pt x="285968" y="120605"/>
                  </a:lnTo>
                  <a:lnTo>
                    <a:pt x="286042" y="191114"/>
                  </a:lnTo>
                  <a:lnTo>
                    <a:pt x="287036" y="197386"/>
                  </a:lnTo>
                  <a:lnTo>
                    <a:pt x="288691" y="203553"/>
                  </a:lnTo>
                  <a:lnTo>
                    <a:pt x="290789" y="209648"/>
                  </a:lnTo>
                  <a:lnTo>
                    <a:pt x="292187" y="215696"/>
                  </a:lnTo>
                  <a:lnTo>
                    <a:pt x="293118" y="221713"/>
                  </a:lnTo>
                  <a:lnTo>
                    <a:pt x="293740" y="227708"/>
                  </a:lnTo>
                  <a:lnTo>
                    <a:pt x="295147" y="233689"/>
                  </a:lnTo>
                  <a:lnTo>
                    <a:pt x="297078" y="239661"/>
                  </a:lnTo>
                  <a:lnTo>
                    <a:pt x="300880" y="250596"/>
                  </a:lnTo>
                  <a:lnTo>
                    <a:pt x="303020" y="261338"/>
                  </a:lnTo>
                  <a:lnTo>
                    <a:pt x="303803" y="265809"/>
                  </a:lnTo>
                  <a:lnTo>
                    <a:pt x="303915" y="256361"/>
                  </a:lnTo>
                  <a:lnTo>
                    <a:pt x="303922" y="180095"/>
                  </a:lnTo>
                  <a:lnTo>
                    <a:pt x="304914" y="173174"/>
                  </a:lnTo>
                  <a:lnTo>
                    <a:pt x="306570" y="165583"/>
                  </a:lnTo>
                  <a:lnTo>
                    <a:pt x="308666" y="157546"/>
                  </a:lnTo>
                  <a:lnTo>
                    <a:pt x="311058" y="149212"/>
                  </a:lnTo>
                  <a:lnTo>
                    <a:pt x="316363" y="132013"/>
                  </a:lnTo>
                  <a:lnTo>
                    <a:pt x="318175" y="125244"/>
                  </a:lnTo>
                  <a:lnTo>
                    <a:pt x="320188" y="115077"/>
                  </a:lnTo>
                  <a:lnTo>
                    <a:pt x="321718" y="108993"/>
                  </a:lnTo>
                  <a:lnTo>
                    <a:pt x="323732" y="101960"/>
                  </a:lnTo>
                  <a:lnTo>
                    <a:pt x="326067" y="94294"/>
                  </a:lnTo>
                  <a:lnTo>
                    <a:pt x="328617" y="88192"/>
                  </a:lnTo>
                  <a:lnTo>
                    <a:pt x="334100" y="78766"/>
                  </a:lnTo>
                  <a:lnTo>
                    <a:pt x="339846" y="68623"/>
                  </a:lnTo>
                  <a:lnTo>
                    <a:pt x="342770" y="63140"/>
                  </a:lnTo>
                  <a:lnTo>
                    <a:pt x="345712" y="59485"/>
                  </a:lnTo>
                  <a:lnTo>
                    <a:pt x="348666" y="57049"/>
                  </a:lnTo>
                  <a:lnTo>
                    <a:pt x="354598" y="53349"/>
                  </a:lnTo>
                  <a:lnTo>
                    <a:pt x="360544" y="48397"/>
                  </a:lnTo>
                  <a:lnTo>
                    <a:pt x="364514" y="46680"/>
                  </a:lnTo>
                  <a:lnTo>
                    <a:pt x="378598" y="44263"/>
                  </a:lnTo>
                  <a:lnTo>
                    <a:pt x="386109" y="43698"/>
                  </a:lnTo>
                  <a:lnTo>
                    <a:pt x="400667" y="38639"/>
                  </a:lnTo>
                  <a:lnTo>
                    <a:pt x="406160" y="38190"/>
                  </a:lnTo>
                  <a:lnTo>
                    <a:pt x="417561" y="40337"/>
                  </a:lnTo>
                  <a:lnTo>
                    <a:pt x="422389" y="40314"/>
                  </a:lnTo>
                  <a:lnTo>
                    <a:pt x="426601" y="39307"/>
                  </a:lnTo>
                  <a:lnTo>
                    <a:pt x="430402" y="37643"/>
                  </a:lnTo>
                  <a:lnTo>
                    <a:pt x="434922" y="38518"/>
                  </a:lnTo>
                  <a:lnTo>
                    <a:pt x="449782" y="47246"/>
                  </a:lnTo>
                  <a:lnTo>
                    <a:pt x="457475" y="49984"/>
                  </a:lnTo>
                  <a:lnTo>
                    <a:pt x="466853" y="56493"/>
                  </a:lnTo>
                  <a:lnTo>
                    <a:pt x="476649" y="65008"/>
                  </a:lnTo>
                  <a:lnTo>
                    <a:pt x="484314" y="72100"/>
                  </a:lnTo>
                  <a:lnTo>
                    <a:pt x="487748" y="78357"/>
                  </a:lnTo>
                  <a:lnTo>
                    <a:pt x="491031" y="86497"/>
                  </a:lnTo>
                  <a:lnTo>
                    <a:pt x="494213" y="95892"/>
                  </a:lnTo>
                  <a:lnTo>
                    <a:pt x="496334" y="104140"/>
                  </a:lnTo>
                  <a:lnTo>
                    <a:pt x="497748" y="111623"/>
                  </a:lnTo>
                  <a:lnTo>
                    <a:pt x="498691" y="118596"/>
                  </a:lnTo>
                  <a:lnTo>
                    <a:pt x="500312" y="126221"/>
                  </a:lnTo>
                  <a:lnTo>
                    <a:pt x="502386" y="134281"/>
                  </a:lnTo>
                  <a:lnTo>
                    <a:pt x="504762" y="142631"/>
                  </a:lnTo>
                  <a:lnTo>
                    <a:pt x="506346" y="151175"/>
                  </a:lnTo>
                  <a:lnTo>
                    <a:pt x="507403" y="159847"/>
                  </a:lnTo>
                  <a:lnTo>
                    <a:pt x="508106" y="168604"/>
                  </a:lnTo>
                  <a:lnTo>
                    <a:pt x="509570" y="175435"/>
                  </a:lnTo>
                  <a:lnTo>
                    <a:pt x="513843" y="185671"/>
                  </a:lnTo>
                  <a:lnTo>
                    <a:pt x="514387" y="191774"/>
                  </a:lnTo>
                  <a:lnTo>
                    <a:pt x="513755" y="198819"/>
                  </a:lnTo>
                  <a:lnTo>
                    <a:pt x="512342" y="206492"/>
                  </a:lnTo>
                  <a:lnTo>
                    <a:pt x="511400" y="212600"/>
                  </a:lnTo>
                  <a:lnTo>
                    <a:pt x="510353" y="222032"/>
                  </a:lnTo>
                  <a:lnTo>
                    <a:pt x="510074" y="227921"/>
                  </a:lnTo>
                  <a:lnTo>
                    <a:pt x="509680" y="248446"/>
                  </a:lnTo>
                  <a:lnTo>
                    <a:pt x="509514" y="346644"/>
                  </a:lnTo>
                  <a:lnTo>
                    <a:pt x="510508" y="349691"/>
                  </a:lnTo>
                  <a:lnTo>
                    <a:pt x="512164" y="351722"/>
                  </a:lnTo>
                  <a:lnTo>
                    <a:pt x="518454" y="35578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8"/>
            <p:cNvSpPr/>
            <p:nvPr/>
          </p:nvSpPr>
          <p:spPr>
            <a:xfrm>
              <a:off x="6113872" y="2478470"/>
              <a:ext cx="245898" cy="315702"/>
            </a:xfrm>
            <a:custGeom>
              <a:avLst/>
              <a:gdLst/>
              <a:ahLst/>
              <a:cxnLst/>
              <a:rect l="0" t="0" r="0" b="0"/>
              <a:pathLst>
                <a:path w="245898" h="315702">
                  <a:moveTo>
                    <a:pt x="31364" y="245084"/>
                  </a:moveTo>
                  <a:lnTo>
                    <a:pt x="26619" y="245084"/>
                  </a:lnTo>
                  <a:lnTo>
                    <a:pt x="26215" y="242108"/>
                  </a:lnTo>
                  <a:lnTo>
                    <a:pt x="26938" y="237147"/>
                  </a:lnTo>
                  <a:lnTo>
                    <a:pt x="28413" y="230863"/>
                  </a:lnTo>
                  <a:lnTo>
                    <a:pt x="28405" y="227666"/>
                  </a:lnTo>
                  <a:lnTo>
                    <a:pt x="27404" y="226527"/>
                  </a:lnTo>
                  <a:lnTo>
                    <a:pt x="25744" y="226759"/>
                  </a:lnTo>
                  <a:lnTo>
                    <a:pt x="25631" y="225922"/>
                  </a:lnTo>
                  <a:lnTo>
                    <a:pt x="28154" y="222346"/>
                  </a:lnTo>
                  <a:lnTo>
                    <a:pt x="30218" y="220996"/>
                  </a:lnTo>
                  <a:lnTo>
                    <a:pt x="37866" y="218103"/>
                  </a:lnTo>
                  <a:lnTo>
                    <a:pt x="43524" y="213910"/>
                  </a:lnTo>
                  <a:lnTo>
                    <a:pt x="49349" y="208739"/>
                  </a:lnTo>
                  <a:lnTo>
                    <a:pt x="52293" y="205971"/>
                  </a:lnTo>
                  <a:lnTo>
                    <a:pt x="58212" y="197605"/>
                  </a:lnTo>
                  <a:lnTo>
                    <a:pt x="61182" y="192595"/>
                  </a:lnTo>
                  <a:lnTo>
                    <a:pt x="69778" y="179092"/>
                  </a:lnTo>
                  <a:lnTo>
                    <a:pt x="74852" y="171324"/>
                  </a:lnTo>
                  <a:lnTo>
                    <a:pt x="79226" y="164160"/>
                  </a:lnTo>
                  <a:lnTo>
                    <a:pt x="83136" y="157400"/>
                  </a:lnTo>
                  <a:lnTo>
                    <a:pt x="86737" y="150910"/>
                  </a:lnTo>
                  <a:lnTo>
                    <a:pt x="90130" y="142614"/>
                  </a:lnTo>
                  <a:lnTo>
                    <a:pt x="93385" y="133114"/>
                  </a:lnTo>
                  <a:lnTo>
                    <a:pt x="96549" y="122812"/>
                  </a:lnTo>
                  <a:lnTo>
                    <a:pt x="99651" y="114953"/>
                  </a:lnTo>
                  <a:lnTo>
                    <a:pt x="102711" y="108720"/>
                  </a:lnTo>
                  <a:lnTo>
                    <a:pt x="105746" y="103573"/>
                  </a:lnTo>
                  <a:lnTo>
                    <a:pt x="108762" y="96173"/>
                  </a:lnTo>
                  <a:lnTo>
                    <a:pt x="111766" y="87271"/>
                  </a:lnTo>
                  <a:lnTo>
                    <a:pt x="114761" y="77368"/>
                  </a:lnTo>
                  <a:lnTo>
                    <a:pt x="117752" y="69773"/>
                  </a:lnTo>
                  <a:lnTo>
                    <a:pt x="120738" y="63718"/>
                  </a:lnTo>
                  <a:lnTo>
                    <a:pt x="123723" y="58689"/>
                  </a:lnTo>
                  <a:lnTo>
                    <a:pt x="125712" y="53352"/>
                  </a:lnTo>
                  <a:lnTo>
                    <a:pt x="127040" y="47810"/>
                  </a:lnTo>
                  <a:lnTo>
                    <a:pt x="129167" y="34137"/>
                  </a:lnTo>
                  <a:lnTo>
                    <a:pt x="129536" y="27029"/>
                  </a:lnTo>
                  <a:lnTo>
                    <a:pt x="128595" y="24307"/>
                  </a:lnTo>
                  <a:lnTo>
                    <a:pt x="123518" y="15737"/>
                  </a:lnTo>
                  <a:lnTo>
                    <a:pt x="120580" y="6914"/>
                  </a:lnTo>
                  <a:lnTo>
                    <a:pt x="116372" y="986"/>
                  </a:lnTo>
                  <a:lnTo>
                    <a:pt x="113860" y="0"/>
                  </a:lnTo>
                  <a:lnTo>
                    <a:pt x="111192" y="336"/>
                  </a:lnTo>
                  <a:lnTo>
                    <a:pt x="108419" y="1552"/>
                  </a:lnTo>
                  <a:lnTo>
                    <a:pt x="104585" y="2362"/>
                  </a:lnTo>
                  <a:lnTo>
                    <a:pt x="100042" y="2902"/>
                  </a:lnTo>
                  <a:lnTo>
                    <a:pt x="95027" y="3262"/>
                  </a:lnTo>
                  <a:lnTo>
                    <a:pt x="90691" y="6479"/>
                  </a:lnTo>
                  <a:lnTo>
                    <a:pt x="86807" y="11600"/>
                  </a:lnTo>
                  <a:lnTo>
                    <a:pt x="83224" y="17990"/>
                  </a:lnTo>
                  <a:lnTo>
                    <a:pt x="78848" y="23243"/>
                  </a:lnTo>
                  <a:lnTo>
                    <a:pt x="73946" y="27737"/>
                  </a:lnTo>
                  <a:lnTo>
                    <a:pt x="68691" y="31725"/>
                  </a:lnTo>
                  <a:lnTo>
                    <a:pt x="63202" y="38353"/>
                  </a:lnTo>
                  <a:lnTo>
                    <a:pt x="57555" y="46740"/>
                  </a:lnTo>
                  <a:lnTo>
                    <a:pt x="51804" y="56300"/>
                  </a:lnTo>
                  <a:lnTo>
                    <a:pt x="46977" y="65650"/>
                  </a:lnTo>
                  <a:lnTo>
                    <a:pt x="42766" y="74860"/>
                  </a:lnTo>
                  <a:lnTo>
                    <a:pt x="38966" y="83976"/>
                  </a:lnTo>
                  <a:lnTo>
                    <a:pt x="35439" y="95015"/>
                  </a:lnTo>
                  <a:lnTo>
                    <a:pt x="32094" y="107335"/>
                  </a:lnTo>
                  <a:lnTo>
                    <a:pt x="28872" y="120509"/>
                  </a:lnTo>
                  <a:lnTo>
                    <a:pt x="24736" y="132268"/>
                  </a:lnTo>
                  <a:lnTo>
                    <a:pt x="19993" y="143085"/>
                  </a:lnTo>
                  <a:lnTo>
                    <a:pt x="14844" y="153272"/>
                  </a:lnTo>
                  <a:lnTo>
                    <a:pt x="11412" y="163040"/>
                  </a:lnTo>
                  <a:lnTo>
                    <a:pt x="9124" y="172529"/>
                  </a:lnTo>
                  <a:lnTo>
                    <a:pt x="7598" y="181831"/>
                  </a:lnTo>
                  <a:lnTo>
                    <a:pt x="5589" y="192001"/>
                  </a:lnTo>
                  <a:lnTo>
                    <a:pt x="706" y="213885"/>
                  </a:lnTo>
                  <a:lnTo>
                    <a:pt x="0" y="222300"/>
                  </a:lnTo>
                  <a:lnTo>
                    <a:pt x="523" y="228903"/>
                  </a:lnTo>
                  <a:lnTo>
                    <a:pt x="1864" y="234296"/>
                  </a:lnTo>
                  <a:lnTo>
                    <a:pt x="2759" y="240869"/>
                  </a:lnTo>
                  <a:lnTo>
                    <a:pt x="3355" y="248227"/>
                  </a:lnTo>
                  <a:lnTo>
                    <a:pt x="3753" y="256109"/>
                  </a:lnTo>
                  <a:lnTo>
                    <a:pt x="6004" y="262356"/>
                  </a:lnTo>
                  <a:lnTo>
                    <a:pt x="9491" y="267513"/>
                  </a:lnTo>
                  <a:lnTo>
                    <a:pt x="13803" y="271943"/>
                  </a:lnTo>
                  <a:lnTo>
                    <a:pt x="17670" y="276881"/>
                  </a:lnTo>
                  <a:lnTo>
                    <a:pt x="21242" y="282157"/>
                  </a:lnTo>
                  <a:lnTo>
                    <a:pt x="24616" y="287659"/>
                  </a:lnTo>
                  <a:lnTo>
                    <a:pt x="29845" y="291327"/>
                  </a:lnTo>
                  <a:lnTo>
                    <a:pt x="36311" y="293772"/>
                  </a:lnTo>
                  <a:lnTo>
                    <a:pt x="43600" y="295402"/>
                  </a:lnTo>
                  <a:lnTo>
                    <a:pt x="49454" y="298473"/>
                  </a:lnTo>
                  <a:lnTo>
                    <a:pt x="54349" y="302505"/>
                  </a:lnTo>
                  <a:lnTo>
                    <a:pt x="58606" y="307177"/>
                  </a:lnTo>
                  <a:lnTo>
                    <a:pt x="64424" y="310292"/>
                  </a:lnTo>
                  <a:lnTo>
                    <a:pt x="71281" y="312369"/>
                  </a:lnTo>
                  <a:lnTo>
                    <a:pt x="78834" y="313753"/>
                  </a:lnTo>
                  <a:lnTo>
                    <a:pt x="85854" y="314676"/>
                  </a:lnTo>
                  <a:lnTo>
                    <a:pt x="92520" y="315291"/>
                  </a:lnTo>
                  <a:lnTo>
                    <a:pt x="98952" y="315701"/>
                  </a:lnTo>
                  <a:lnTo>
                    <a:pt x="106219" y="314982"/>
                  </a:lnTo>
                  <a:lnTo>
                    <a:pt x="114043" y="313511"/>
                  </a:lnTo>
                  <a:lnTo>
                    <a:pt x="122239" y="311538"/>
                  </a:lnTo>
                  <a:lnTo>
                    <a:pt x="130683" y="309230"/>
                  </a:lnTo>
                  <a:lnTo>
                    <a:pt x="148010" y="304021"/>
                  </a:lnTo>
                  <a:lnTo>
                    <a:pt x="157795" y="300250"/>
                  </a:lnTo>
                  <a:lnTo>
                    <a:pt x="168291" y="295752"/>
                  </a:lnTo>
                  <a:lnTo>
                    <a:pt x="179262" y="290769"/>
                  </a:lnTo>
                  <a:lnTo>
                    <a:pt x="189555" y="285463"/>
                  </a:lnTo>
                  <a:lnTo>
                    <a:pt x="199397" y="279941"/>
                  </a:lnTo>
                  <a:lnTo>
                    <a:pt x="208938" y="274275"/>
                  </a:lnTo>
                  <a:lnTo>
                    <a:pt x="217284" y="269506"/>
                  </a:lnTo>
                  <a:lnTo>
                    <a:pt x="245897" y="25401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9"/>
            <p:cNvSpPr/>
            <p:nvPr/>
          </p:nvSpPr>
          <p:spPr>
            <a:xfrm>
              <a:off x="6388142" y="2414446"/>
              <a:ext cx="248732" cy="416265"/>
            </a:xfrm>
            <a:custGeom>
              <a:avLst/>
              <a:gdLst/>
              <a:ahLst/>
              <a:cxnLst/>
              <a:rect l="0" t="0" r="0" b="0"/>
              <a:pathLst>
                <a:path w="248732" h="416265">
                  <a:moveTo>
                    <a:pt x="248731" y="41218"/>
                  </a:moveTo>
                  <a:lnTo>
                    <a:pt x="248731" y="22256"/>
                  </a:lnTo>
                  <a:lnTo>
                    <a:pt x="247738" y="17662"/>
                  </a:lnTo>
                  <a:lnTo>
                    <a:pt x="246083" y="15592"/>
                  </a:lnTo>
                  <a:lnTo>
                    <a:pt x="243986" y="15204"/>
                  </a:lnTo>
                  <a:lnTo>
                    <a:pt x="239008" y="12127"/>
                  </a:lnTo>
                  <a:lnTo>
                    <a:pt x="232491" y="7453"/>
                  </a:lnTo>
                  <a:lnTo>
                    <a:pt x="227972" y="4817"/>
                  </a:lnTo>
                  <a:lnTo>
                    <a:pt x="222974" y="2067"/>
                  </a:lnTo>
                  <a:lnTo>
                    <a:pt x="217655" y="1227"/>
                  </a:lnTo>
                  <a:lnTo>
                    <a:pt x="212123" y="1659"/>
                  </a:lnTo>
                  <a:lnTo>
                    <a:pt x="206447" y="2939"/>
                  </a:lnTo>
                  <a:lnTo>
                    <a:pt x="200678" y="2800"/>
                  </a:lnTo>
                  <a:lnTo>
                    <a:pt x="194846" y="1715"/>
                  </a:lnTo>
                  <a:lnTo>
                    <a:pt x="188971" y="0"/>
                  </a:lnTo>
                  <a:lnTo>
                    <a:pt x="183067" y="841"/>
                  </a:lnTo>
                  <a:lnTo>
                    <a:pt x="177146" y="3385"/>
                  </a:lnTo>
                  <a:lnTo>
                    <a:pt x="171211" y="7066"/>
                  </a:lnTo>
                  <a:lnTo>
                    <a:pt x="165268" y="10513"/>
                  </a:lnTo>
                  <a:lnTo>
                    <a:pt x="153368" y="16987"/>
                  </a:lnTo>
                  <a:lnTo>
                    <a:pt x="146421" y="22088"/>
                  </a:lnTo>
                  <a:lnTo>
                    <a:pt x="138809" y="28464"/>
                  </a:lnTo>
                  <a:lnTo>
                    <a:pt x="130756" y="35692"/>
                  </a:lnTo>
                  <a:lnTo>
                    <a:pt x="122407" y="42495"/>
                  </a:lnTo>
                  <a:lnTo>
                    <a:pt x="113862" y="49014"/>
                  </a:lnTo>
                  <a:lnTo>
                    <a:pt x="105185" y="55345"/>
                  </a:lnTo>
                  <a:lnTo>
                    <a:pt x="96421" y="62542"/>
                  </a:lnTo>
                  <a:lnTo>
                    <a:pt x="87598" y="70317"/>
                  </a:lnTo>
                  <a:lnTo>
                    <a:pt x="78737" y="78476"/>
                  </a:lnTo>
                  <a:lnTo>
                    <a:pt x="70843" y="86893"/>
                  </a:lnTo>
                  <a:lnTo>
                    <a:pt x="63594" y="95480"/>
                  </a:lnTo>
                  <a:lnTo>
                    <a:pt x="56775" y="104182"/>
                  </a:lnTo>
                  <a:lnTo>
                    <a:pt x="50243" y="110975"/>
                  </a:lnTo>
                  <a:lnTo>
                    <a:pt x="43902" y="116496"/>
                  </a:lnTo>
                  <a:lnTo>
                    <a:pt x="37687" y="121168"/>
                  </a:lnTo>
                  <a:lnTo>
                    <a:pt x="31558" y="127261"/>
                  </a:lnTo>
                  <a:lnTo>
                    <a:pt x="25486" y="134298"/>
                  </a:lnTo>
                  <a:lnTo>
                    <a:pt x="10958" y="152759"/>
                  </a:lnTo>
                  <a:lnTo>
                    <a:pt x="3696" y="165438"/>
                  </a:lnTo>
                  <a:lnTo>
                    <a:pt x="0" y="172281"/>
                  </a:lnTo>
                  <a:lnTo>
                    <a:pt x="473" y="175226"/>
                  </a:lnTo>
                  <a:lnTo>
                    <a:pt x="3650" y="183790"/>
                  </a:lnTo>
                  <a:lnTo>
                    <a:pt x="8371" y="191565"/>
                  </a:lnTo>
                  <a:lnTo>
                    <a:pt x="14774" y="199320"/>
                  </a:lnTo>
                  <a:lnTo>
                    <a:pt x="19263" y="204166"/>
                  </a:lnTo>
                  <a:lnTo>
                    <a:pt x="24241" y="209381"/>
                  </a:lnTo>
                  <a:lnTo>
                    <a:pt x="29546" y="213850"/>
                  </a:lnTo>
                  <a:lnTo>
                    <a:pt x="35070" y="217822"/>
                  </a:lnTo>
                  <a:lnTo>
                    <a:pt x="40739" y="221461"/>
                  </a:lnTo>
                  <a:lnTo>
                    <a:pt x="46504" y="224880"/>
                  </a:lnTo>
                  <a:lnTo>
                    <a:pt x="52335" y="228151"/>
                  </a:lnTo>
                  <a:lnTo>
                    <a:pt x="58207" y="231324"/>
                  </a:lnTo>
                  <a:lnTo>
                    <a:pt x="65102" y="233440"/>
                  </a:lnTo>
                  <a:lnTo>
                    <a:pt x="72679" y="234850"/>
                  </a:lnTo>
                  <a:lnTo>
                    <a:pt x="80709" y="235790"/>
                  </a:lnTo>
                  <a:lnTo>
                    <a:pt x="89043" y="236417"/>
                  </a:lnTo>
                  <a:lnTo>
                    <a:pt x="97578" y="236835"/>
                  </a:lnTo>
                  <a:lnTo>
                    <a:pt x="106248" y="237114"/>
                  </a:lnTo>
                  <a:lnTo>
                    <a:pt x="115007" y="238291"/>
                  </a:lnTo>
                  <a:lnTo>
                    <a:pt x="123826" y="240069"/>
                  </a:lnTo>
                  <a:lnTo>
                    <a:pt x="132685" y="242246"/>
                  </a:lnTo>
                  <a:lnTo>
                    <a:pt x="140578" y="243697"/>
                  </a:lnTo>
                  <a:lnTo>
                    <a:pt x="147826" y="244665"/>
                  </a:lnTo>
                  <a:lnTo>
                    <a:pt x="154645" y="245310"/>
                  </a:lnTo>
                  <a:lnTo>
                    <a:pt x="161177" y="246733"/>
                  </a:lnTo>
                  <a:lnTo>
                    <a:pt x="167518" y="248673"/>
                  </a:lnTo>
                  <a:lnTo>
                    <a:pt x="173731" y="250959"/>
                  </a:lnTo>
                  <a:lnTo>
                    <a:pt x="179860" y="252482"/>
                  </a:lnTo>
                  <a:lnTo>
                    <a:pt x="185933" y="253498"/>
                  </a:lnTo>
                  <a:lnTo>
                    <a:pt x="191967" y="254175"/>
                  </a:lnTo>
                  <a:lnTo>
                    <a:pt x="196983" y="256611"/>
                  </a:lnTo>
                  <a:lnTo>
                    <a:pt x="201321" y="260220"/>
                  </a:lnTo>
                  <a:lnTo>
                    <a:pt x="208788" y="268528"/>
                  </a:lnTo>
                  <a:lnTo>
                    <a:pt x="215419" y="275528"/>
                  </a:lnTo>
                  <a:lnTo>
                    <a:pt x="221677" y="287238"/>
                  </a:lnTo>
                  <a:lnTo>
                    <a:pt x="224735" y="294528"/>
                  </a:lnTo>
                  <a:lnTo>
                    <a:pt x="225781" y="300381"/>
                  </a:lnTo>
                  <a:lnTo>
                    <a:pt x="225486" y="305274"/>
                  </a:lnTo>
                  <a:lnTo>
                    <a:pt x="223502" y="314349"/>
                  </a:lnTo>
                  <a:lnTo>
                    <a:pt x="222620" y="324998"/>
                  </a:lnTo>
                  <a:lnTo>
                    <a:pt x="220398" y="330615"/>
                  </a:lnTo>
                  <a:lnTo>
                    <a:pt x="212634" y="342149"/>
                  </a:lnTo>
                  <a:lnTo>
                    <a:pt x="207781" y="347010"/>
                  </a:lnTo>
                  <a:lnTo>
                    <a:pt x="202560" y="351244"/>
                  </a:lnTo>
                  <a:lnTo>
                    <a:pt x="190469" y="359585"/>
                  </a:lnTo>
                  <a:lnTo>
                    <a:pt x="175163" y="369907"/>
                  </a:lnTo>
                  <a:lnTo>
                    <a:pt x="167902" y="374445"/>
                  </a:lnTo>
                  <a:lnTo>
                    <a:pt x="161076" y="378463"/>
                  </a:lnTo>
                  <a:lnTo>
                    <a:pt x="154539" y="382134"/>
                  </a:lnTo>
                  <a:lnTo>
                    <a:pt x="147202" y="386565"/>
                  </a:lnTo>
                  <a:lnTo>
                    <a:pt x="131103" y="396781"/>
                  </a:lnTo>
                  <a:lnTo>
                    <a:pt x="124624" y="400299"/>
                  </a:lnTo>
                  <a:lnTo>
                    <a:pt x="119312" y="402644"/>
                  </a:lnTo>
                  <a:lnTo>
                    <a:pt x="114778" y="404208"/>
                  </a:lnTo>
                  <a:lnTo>
                    <a:pt x="109769" y="406242"/>
                  </a:lnTo>
                  <a:lnTo>
                    <a:pt x="104443" y="408591"/>
                  </a:lnTo>
                  <a:lnTo>
                    <a:pt x="87832" y="41626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10"/>
            <p:cNvSpPr/>
            <p:nvPr/>
          </p:nvSpPr>
          <p:spPr>
            <a:xfrm>
              <a:off x="6700139" y="2384226"/>
              <a:ext cx="231717" cy="430217"/>
            </a:xfrm>
            <a:custGeom>
              <a:avLst/>
              <a:gdLst/>
              <a:ahLst/>
              <a:cxnLst/>
              <a:rect l="0" t="0" r="0" b="0"/>
              <a:pathLst>
                <a:path w="231717" h="430217">
                  <a:moveTo>
                    <a:pt x="231716" y="0"/>
                  </a:moveTo>
                  <a:lnTo>
                    <a:pt x="226971" y="14221"/>
                  </a:lnTo>
                  <a:lnTo>
                    <a:pt x="224580" y="17419"/>
                  </a:lnTo>
                  <a:lnTo>
                    <a:pt x="221993" y="18558"/>
                  </a:lnTo>
                  <a:lnTo>
                    <a:pt x="215449" y="17997"/>
                  </a:lnTo>
                  <a:lnTo>
                    <a:pt x="209257" y="20567"/>
                  </a:lnTo>
                  <a:lnTo>
                    <a:pt x="204824" y="22641"/>
                  </a:lnTo>
                  <a:lnTo>
                    <a:pt x="200876" y="22039"/>
                  </a:lnTo>
                  <a:lnTo>
                    <a:pt x="197251" y="19654"/>
                  </a:lnTo>
                  <a:lnTo>
                    <a:pt x="193842" y="16079"/>
                  </a:lnTo>
                  <a:lnTo>
                    <a:pt x="188589" y="15681"/>
                  </a:lnTo>
                  <a:lnTo>
                    <a:pt x="182107" y="17399"/>
                  </a:lnTo>
                  <a:lnTo>
                    <a:pt x="174807" y="20529"/>
                  </a:lnTo>
                  <a:lnTo>
                    <a:pt x="167953" y="22616"/>
                  </a:lnTo>
                  <a:lnTo>
                    <a:pt x="161398" y="24007"/>
                  </a:lnTo>
                  <a:lnTo>
                    <a:pt x="155041" y="24934"/>
                  </a:lnTo>
                  <a:lnTo>
                    <a:pt x="146830" y="28529"/>
                  </a:lnTo>
                  <a:lnTo>
                    <a:pt x="137384" y="33902"/>
                  </a:lnTo>
                  <a:lnTo>
                    <a:pt x="127113" y="40461"/>
                  </a:lnTo>
                  <a:lnTo>
                    <a:pt x="116293" y="46818"/>
                  </a:lnTo>
                  <a:lnTo>
                    <a:pt x="105107" y="53040"/>
                  </a:lnTo>
                  <a:lnTo>
                    <a:pt x="93678" y="59173"/>
                  </a:lnTo>
                  <a:lnTo>
                    <a:pt x="83077" y="65245"/>
                  </a:lnTo>
                  <a:lnTo>
                    <a:pt x="73032" y="71278"/>
                  </a:lnTo>
                  <a:lnTo>
                    <a:pt x="63355" y="77284"/>
                  </a:lnTo>
                  <a:lnTo>
                    <a:pt x="54916" y="83273"/>
                  </a:lnTo>
                  <a:lnTo>
                    <a:pt x="47305" y="89250"/>
                  </a:lnTo>
                  <a:lnTo>
                    <a:pt x="40244" y="95219"/>
                  </a:lnTo>
                  <a:lnTo>
                    <a:pt x="33550" y="99198"/>
                  </a:lnTo>
                  <a:lnTo>
                    <a:pt x="27102" y="101851"/>
                  </a:lnTo>
                  <a:lnTo>
                    <a:pt x="20815" y="103619"/>
                  </a:lnTo>
                  <a:lnTo>
                    <a:pt x="15632" y="106783"/>
                  </a:lnTo>
                  <a:lnTo>
                    <a:pt x="11183" y="110876"/>
                  </a:lnTo>
                  <a:lnTo>
                    <a:pt x="1652" y="122223"/>
                  </a:lnTo>
                  <a:lnTo>
                    <a:pt x="348" y="129066"/>
                  </a:lnTo>
                  <a:lnTo>
                    <a:pt x="0" y="133669"/>
                  </a:lnTo>
                  <a:lnTo>
                    <a:pt x="762" y="136738"/>
                  </a:lnTo>
                  <a:lnTo>
                    <a:pt x="2262" y="138783"/>
                  </a:lnTo>
                  <a:lnTo>
                    <a:pt x="4257" y="140148"/>
                  </a:lnTo>
                  <a:lnTo>
                    <a:pt x="9121" y="146955"/>
                  </a:lnTo>
                  <a:lnTo>
                    <a:pt x="11808" y="151548"/>
                  </a:lnTo>
                  <a:lnTo>
                    <a:pt x="16579" y="155602"/>
                  </a:lnTo>
                  <a:lnTo>
                    <a:pt x="22741" y="159297"/>
                  </a:lnTo>
                  <a:lnTo>
                    <a:pt x="29826" y="162753"/>
                  </a:lnTo>
                  <a:lnTo>
                    <a:pt x="36538" y="167041"/>
                  </a:lnTo>
                  <a:lnTo>
                    <a:pt x="42998" y="171884"/>
                  </a:lnTo>
                  <a:lnTo>
                    <a:pt x="49291" y="177097"/>
                  </a:lnTo>
                  <a:lnTo>
                    <a:pt x="56467" y="181565"/>
                  </a:lnTo>
                  <a:lnTo>
                    <a:pt x="64229" y="185535"/>
                  </a:lnTo>
                  <a:lnTo>
                    <a:pt x="72384" y="189175"/>
                  </a:lnTo>
                  <a:lnTo>
                    <a:pt x="79807" y="193585"/>
                  </a:lnTo>
                  <a:lnTo>
                    <a:pt x="86742" y="198510"/>
                  </a:lnTo>
                  <a:lnTo>
                    <a:pt x="93352" y="203778"/>
                  </a:lnTo>
                  <a:lnTo>
                    <a:pt x="100738" y="208281"/>
                  </a:lnTo>
                  <a:lnTo>
                    <a:pt x="108643" y="212276"/>
                  </a:lnTo>
                  <a:lnTo>
                    <a:pt x="124376" y="219361"/>
                  </a:lnTo>
                  <a:lnTo>
                    <a:pt x="137991" y="225817"/>
                  </a:lnTo>
                  <a:lnTo>
                    <a:pt x="144403" y="230912"/>
                  </a:lnTo>
                  <a:lnTo>
                    <a:pt x="150663" y="237285"/>
                  </a:lnTo>
                  <a:lnTo>
                    <a:pt x="156823" y="244510"/>
                  </a:lnTo>
                  <a:lnTo>
                    <a:pt x="162917" y="249327"/>
                  </a:lnTo>
                  <a:lnTo>
                    <a:pt x="168966" y="252538"/>
                  </a:lnTo>
                  <a:lnTo>
                    <a:pt x="174985" y="254679"/>
                  </a:lnTo>
                  <a:lnTo>
                    <a:pt x="179991" y="259083"/>
                  </a:lnTo>
                  <a:lnTo>
                    <a:pt x="184321" y="264996"/>
                  </a:lnTo>
                  <a:lnTo>
                    <a:pt x="188201" y="271914"/>
                  </a:lnTo>
                  <a:lnTo>
                    <a:pt x="195160" y="282246"/>
                  </a:lnTo>
                  <a:lnTo>
                    <a:pt x="198407" y="286391"/>
                  </a:lnTo>
                  <a:lnTo>
                    <a:pt x="200571" y="292130"/>
                  </a:lnTo>
                  <a:lnTo>
                    <a:pt x="202014" y="298933"/>
                  </a:lnTo>
                  <a:lnTo>
                    <a:pt x="202976" y="306445"/>
                  </a:lnTo>
                  <a:lnTo>
                    <a:pt x="203617" y="314430"/>
                  </a:lnTo>
                  <a:lnTo>
                    <a:pt x="204045" y="322729"/>
                  </a:lnTo>
                  <a:lnTo>
                    <a:pt x="204329" y="331239"/>
                  </a:lnTo>
                  <a:lnTo>
                    <a:pt x="203526" y="338896"/>
                  </a:lnTo>
                  <a:lnTo>
                    <a:pt x="201997" y="345986"/>
                  </a:lnTo>
                  <a:lnTo>
                    <a:pt x="199985" y="352696"/>
                  </a:lnTo>
                  <a:lnTo>
                    <a:pt x="196657" y="359154"/>
                  </a:lnTo>
                  <a:lnTo>
                    <a:pt x="192453" y="365444"/>
                  </a:lnTo>
                  <a:lnTo>
                    <a:pt x="187663" y="371622"/>
                  </a:lnTo>
                  <a:lnTo>
                    <a:pt x="183476" y="376732"/>
                  </a:lnTo>
                  <a:lnTo>
                    <a:pt x="179692" y="381131"/>
                  </a:lnTo>
                  <a:lnTo>
                    <a:pt x="176176" y="385056"/>
                  </a:lnTo>
                  <a:lnTo>
                    <a:pt x="166973" y="394709"/>
                  </a:lnTo>
                  <a:lnTo>
                    <a:pt x="161737" y="400061"/>
                  </a:lnTo>
                  <a:lnTo>
                    <a:pt x="156261" y="404622"/>
                  </a:lnTo>
                  <a:lnTo>
                    <a:pt x="150622" y="408654"/>
                  </a:lnTo>
                  <a:lnTo>
                    <a:pt x="122556" y="426995"/>
                  </a:lnTo>
                  <a:lnTo>
                    <a:pt x="115241" y="429523"/>
                  </a:lnTo>
                  <a:lnTo>
                    <a:pt x="108380" y="430216"/>
                  </a:lnTo>
                  <a:lnTo>
                    <a:pt x="101818" y="429686"/>
                  </a:lnTo>
                  <a:lnTo>
                    <a:pt x="95457" y="429332"/>
                  </a:lnTo>
                  <a:lnTo>
                    <a:pt x="83092" y="428939"/>
                  </a:lnTo>
                  <a:lnTo>
                    <a:pt x="61877" y="428625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11"/>
            <p:cNvSpPr/>
            <p:nvPr/>
          </p:nvSpPr>
          <p:spPr>
            <a:xfrm>
              <a:off x="3750187" y="3960419"/>
              <a:ext cx="437443" cy="668945"/>
            </a:xfrm>
            <a:custGeom>
              <a:avLst/>
              <a:gdLst/>
              <a:ahLst/>
              <a:cxnLst/>
              <a:rect l="0" t="0" r="0" b="0"/>
              <a:pathLst>
                <a:path w="437443" h="668945">
                  <a:moveTo>
                    <a:pt x="437442" y="75800"/>
                  </a:moveTo>
                  <a:lnTo>
                    <a:pt x="437442" y="56837"/>
                  </a:lnTo>
                  <a:lnTo>
                    <a:pt x="436449" y="50260"/>
                  </a:lnTo>
                  <a:lnTo>
                    <a:pt x="432697" y="40305"/>
                  </a:lnTo>
                  <a:lnTo>
                    <a:pt x="430306" y="37254"/>
                  </a:lnTo>
                  <a:lnTo>
                    <a:pt x="427719" y="35220"/>
                  </a:lnTo>
                  <a:lnTo>
                    <a:pt x="425001" y="33863"/>
                  </a:lnTo>
                  <a:lnTo>
                    <a:pt x="422195" y="29983"/>
                  </a:lnTo>
                  <a:lnTo>
                    <a:pt x="416430" y="17733"/>
                  </a:lnTo>
                  <a:lnTo>
                    <a:pt x="411515" y="13276"/>
                  </a:lnTo>
                  <a:lnTo>
                    <a:pt x="405259" y="10305"/>
                  </a:lnTo>
                  <a:lnTo>
                    <a:pt x="398109" y="8324"/>
                  </a:lnTo>
                  <a:lnTo>
                    <a:pt x="384867" y="3477"/>
                  </a:lnTo>
                  <a:lnTo>
                    <a:pt x="378555" y="795"/>
                  </a:lnTo>
                  <a:lnTo>
                    <a:pt x="371368" y="0"/>
                  </a:lnTo>
                  <a:lnTo>
                    <a:pt x="363596" y="462"/>
                  </a:lnTo>
                  <a:lnTo>
                    <a:pt x="355436" y="1762"/>
                  </a:lnTo>
                  <a:lnTo>
                    <a:pt x="347016" y="2628"/>
                  </a:lnTo>
                  <a:lnTo>
                    <a:pt x="338423" y="3206"/>
                  </a:lnTo>
                  <a:lnTo>
                    <a:pt x="329715" y="3592"/>
                  </a:lnTo>
                  <a:lnTo>
                    <a:pt x="319937" y="5833"/>
                  </a:lnTo>
                  <a:lnTo>
                    <a:pt x="309445" y="9311"/>
                  </a:lnTo>
                  <a:lnTo>
                    <a:pt x="298477" y="13614"/>
                  </a:lnTo>
                  <a:lnTo>
                    <a:pt x="287193" y="17476"/>
                  </a:lnTo>
                  <a:lnTo>
                    <a:pt x="275698" y="21042"/>
                  </a:lnTo>
                  <a:lnTo>
                    <a:pt x="264061" y="24412"/>
                  </a:lnTo>
                  <a:lnTo>
                    <a:pt x="251337" y="28642"/>
                  </a:lnTo>
                  <a:lnTo>
                    <a:pt x="223957" y="38635"/>
                  </a:lnTo>
                  <a:lnTo>
                    <a:pt x="210696" y="43085"/>
                  </a:lnTo>
                  <a:lnTo>
                    <a:pt x="197883" y="47045"/>
                  </a:lnTo>
                  <a:lnTo>
                    <a:pt x="173052" y="54090"/>
                  </a:lnTo>
                  <a:lnTo>
                    <a:pt x="148773" y="60528"/>
                  </a:lnTo>
                  <a:lnTo>
                    <a:pt x="136736" y="64626"/>
                  </a:lnTo>
                  <a:lnTo>
                    <a:pt x="124740" y="69343"/>
                  </a:lnTo>
                  <a:lnTo>
                    <a:pt x="112769" y="74472"/>
                  </a:lnTo>
                  <a:lnTo>
                    <a:pt x="101809" y="78883"/>
                  </a:lnTo>
                  <a:lnTo>
                    <a:pt x="81685" y="86430"/>
                  </a:lnTo>
                  <a:lnTo>
                    <a:pt x="71154" y="90824"/>
                  </a:lnTo>
                  <a:lnTo>
                    <a:pt x="60160" y="95738"/>
                  </a:lnTo>
                  <a:lnTo>
                    <a:pt x="48859" y="100998"/>
                  </a:lnTo>
                  <a:lnTo>
                    <a:pt x="40331" y="104505"/>
                  </a:lnTo>
                  <a:lnTo>
                    <a:pt x="28207" y="108401"/>
                  </a:lnTo>
                  <a:lnTo>
                    <a:pt x="23584" y="111425"/>
                  </a:lnTo>
                  <a:lnTo>
                    <a:pt x="15798" y="120075"/>
                  </a:lnTo>
                  <a:lnTo>
                    <a:pt x="5831" y="136102"/>
                  </a:lnTo>
                  <a:lnTo>
                    <a:pt x="2280" y="147580"/>
                  </a:lnTo>
                  <a:lnTo>
                    <a:pt x="280" y="165198"/>
                  </a:lnTo>
                  <a:lnTo>
                    <a:pt x="0" y="171117"/>
                  </a:lnTo>
                  <a:lnTo>
                    <a:pt x="2337" y="182986"/>
                  </a:lnTo>
                  <a:lnTo>
                    <a:pt x="9236" y="200824"/>
                  </a:lnTo>
                  <a:lnTo>
                    <a:pt x="11930" y="206774"/>
                  </a:lnTo>
                  <a:lnTo>
                    <a:pt x="15712" y="211733"/>
                  </a:lnTo>
                  <a:lnTo>
                    <a:pt x="25211" y="219889"/>
                  </a:lnTo>
                  <a:lnTo>
                    <a:pt x="36055" y="229467"/>
                  </a:lnTo>
                  <a:lnTo>
                    <a:pt x="41727" y="234799"/>
                  </a:lnTo>
                  <a:lnTo>
                    <a:pt x="48488" y="238354"/>
                  </a:lnTo>
                  <a:lnTo>
                    <a:pt x="55976" y="240724"/>
                  </a:lnTo>
                  <a:lnTo>
                    <a:pt x="63946" y="242303"/>
                  </a:lnTo>
                  <a:lnTo>
                    <a:pt x="72240" y="246333"/>
                  </a:lnTo>
                  <a:lnTo>
                    <a:pt x="80748" y="251996"/>
                  </a:lnTo>
                  <a:lnTo>
                    <a:pt x="89400" y="258749"/>
                  </a:lnTo>
                  <a:lnTo>
                    <a:pt x="99141" y="264242"/>
                  </a:lnTo>
                  <a:lnTo>
                    <a:pt x="109608" y="268896"/>
                  </a:lnTo>
                  <a:lnTo>
                    <a:pt x="120559" y="272992"/>
                  </a:lnTo>
                  <a:lnTo>
                    <a:pt x="131832" y="277706"/>
                  </a:lnTo>
                  <a:lnTo>
                    <a:pt x="143321" y="282834"/>
                  </a:lnTo>
                  <a:lnTo>
                    <a:pt x="154952" y="288237"/>
                  </a:lnTo>
                  <a:lnTo>
                    <a:pt x="166680" y="292830"/>
                  </a:lnTo>
                  <a:lnTo>
                    <a:pt x="178471" y="296885"/>
                  </a:lnTo>
                  <a:lnTo>
                    <a:pt x="190304" y="300580"/>
                  </a:lnTo>
                  <a:lnTo>
                    <a:pt x="202165" y="305029"/>
                  </a:lnTo>
                  <a:lnTo>
                    <a:pt x="214047" y="309978"/>
                  </a:lnTo>
                  <a:lnTo>
                    <a:pt x="225940" y="315263"/>
                  </a:lnTo>
                  <a:lnTo>
                    <a:pt x="237841" y="321762"/>
                  </a:lnTo>
                  <a:lnTo>
                    <a:pt x="249749" y="329071"/>
                  </a:lnTo>
                  <a:lnTo>
                    <a:pt x="261660" y="336921"/>
                  </a:lnTo>
                  <a:lnTo>
                    <a:pt x="272580" y="345130"/>
                  </a:lnTo>
                  <a:lnTo>
                    <a:pt x="282839" y="353580"/>
                  </a:lnTo>
                  <a:lnTo>
                    <a:pt x="292660" y="362190"/>
                  </a:lnTo>
                  <a:lnTo>
                    <a:pt x="302185" y="370906"/>
                  </a:lnTo>
                  <a:lnTo>
                    <a:pt x="320715" y="388528"/>
                  </a:lnTo>
                  <a:lnTo>
                    <a:pt x="347899" y="415184"/>
                  </a:lnTo>
                  <a:lnTo>
                    <a:pt x="360565" y="433012"/>
                  </a:lnTo>
                  <a:lnTo>
                    <a:pt x="370499" y="449865"/>
                  </a:lnTo>
                  <a:lnTo>
                    <a:pt x="381535" y="463970"/>
                  </a:lnTo>
                  <a:lnTo>
                    <a:pt x="385272" y="472494"/>
                  </a:lnTo>
                  <a:lnTo>
                    <a:pt x="389426" y="492548"/>
                  </a:lnTo>
                  <a:lnTo>
                    <a:pt x="388623" y="509399"/>
                  </a:lnTo>
                  <a:lnTo>
                    <a:pt x="387018" y="516670"/>
                  </a:lnTo>
                  <a:lnTo>
                    <a:pt x="379938" y="532687"/>
                  </a:lnTo>
                  <a:lnTo>
                    <a:pt x="370170" y="548736"/>
                  </a:lnTo>
                  <a:lnTo>
                    <a:pt x="353503" y="569919"/>
                  </a:lnTo>
                  <a:lnTo>
                    <a:pt x="341868" y="586119"/>
                  </a:lnTo>
                  <a:lnTo>
                    <a:pt x="333998" y="593614"/>
                  </a:lnTo>
                  <a:lnTo>
                    <a:pt x="324778" y="600595"/>
                  </a:lnTo>
                  <a:lnTo>
                    <a:pt x="314659" y="607233"/>
                  </a:lnTo>
                  <a:lnTo>
                    <a:pt x="304933" y="614636"/>
                  </a:lnTo>
                  <a:lnTo>
                    <a:pt x="295470" y="622547"/>
                  </a:lnTo>
                  <a:lnTo>
                    <a:pt x="286181" y="630798"/>
                  </a:lnTo>
                  <a:lnTo>
                    <a:pt x="277009" y="637290"/>
                  </a:lnTo>
                  <a:lnTo>
                    <a:pt x="267915" y="642611"/>
                  </a:lnTo>
                  <a:lnTo>
                    <a:pt x="258872" y="647150"/>
                  </a:lnTo>
                  <a:lnTo>
                    <a:pt x="248871" y="651169"/>
                  </a:lnTo>
                  <a:lnTo>
                    <a:pt x="238231" y="654840"/>
                  </a:lnTo>
                  <a:lnTo>
                    <a:pt x="197354" y="667861"/>
                  </a:lnTo>
                  <a:lnTo>
                    <a:pt x="188988" y="668944"/>
                  </a:lnTo>
                  <a:lnTo>
                    <a:pt x="181424" y="668675"/>
                  </a:lnTo>
                  <a:lnTo>
                    <a:pt x="174396" y="667503"/>
                  </a:lnTo>
                  <a:lnTo>
                    <a:pt x="166730" y="666721"/>
                  </a:lnTo>
                  <a:lnTo>
                    <a:pt x="158640" y="666201"/>
                  </a:lnTo>
                  <a:lnTo>
                    <a:pt x="150267" y="665854"/>
                  </a:lnTo>
                  <a:lnTo>
                    <a:pt x="141706" y="663638"/>
                  </a:lnTo>
                  <a:lnTo>
                    <a:pt x="133018" y="660176"/>
                  </a:lnTo>
                  <a:lnTo>
                    <a:pt x="124247" y="655884"/>
                  </a:lnTo>
                  <a:lnTo>
                    <a:pt x="111853" y="648469"/>
                  </a:lnTo>
                  <a:lnTo>
                    <a:pt x="99291" y="638716"/>
                  </a:lnTo>
                  <a:lnTo>
                    <a:pt x="88827" y="62944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12"/>
            <p:cNvSpPr/>
            <p:nvPr/>
          </p:nvSpPr>
          <p:spPr>
            <a:xfrm>
              <a:off x="4139444" y="4155804"/>
              <a:ext cx="504068" cy="429810"/>
            </a:xfrm>
            <a:custGeom>
              <a:avLst/>
              <a:gdLst/>
              <a:ahLst/>
              <a:cxnLst/>
              <a:rect l="0" t="0" r="0" b="0"/>
              <a:pathLst>
                <a:path w="504068" h="429810">
                  <a:moveTo>
                    <a:pt x="3491" y="166165"/>
                  </a:moveTo>
                  <a:lnTo>
                    <a:pt x="8236" y="170905"/>
                  </a:lnTo>
                  <a:lnTo>
                    <a:pt x="10627" y="171309"/>
                  </a:lnTo>
                  <a:lnTo>
                    <a:pt x="13214" y="170586"/>
                  </a:lnTo>
                  <a:lnTo>
                    <a:pt x="15932" y="169112"/>
                  </a:lnTo>
                  <a:lnTo>
                    <a:pt x="17744" y="170114"/>
                  </a:lnTo>
                  <a:lnTo>
                    <a:pt x="18952" y="172766"/>
                  </a:lnTo>
                  <a:lnTo>
                    <a:pt x="19758" y="176519"/>
                  </a:lnTo>
                  <a:lnTo>
                    <a:pt x="22281" y="178029"/>
                  </a:lnTo>
                  <a:lnTo>
                    <a:pt x="25950" y="178043"/>
                  </a:lnTo>
                  <a:lnTo>
                    <a:pt x="30382" y="177060"/>
                  </a:lnTo>
                  <a:lnTo>
                    <a:pt x="34330" y="177397"/>
                  </a:lnTo>
                  <a:lnTo>
                    <a:pt x="37955" y="178614"/>
                  </a:lnTo>
                  <a:lnTo>
                    <a:pt x="41365" y="180417"/>
                  </a:lnTo>
                  <a:lnTo>
                    <a:pt x="45625" y="180627"/>
                  </a:lnTo>
                  <a:lnTo>
                    <a:pt x="55655" y="178215"/>
                  </a:lnTo>
                  <a:lnTo>
                    <a:pt x="66734" y="173835"/>
                  </a:lnTo>
                  <a:lnTo>
                    <a:pt x="78279" y="168581"/>
                  </a:lnTo>
                  <a:lnTo>
                    <a:pt x="101877" y="157124"/>
                  </a:lnTo>
                  <a:lnTo>
                    <a:pt x="125667" y="145307"/>
                  </a:lnTo>
                  <a:lnTo>
                    <a:pt x="140228" y="134074"/>
                  </a:lnTo>
                  <a:lnTo>
                    <a:pt x="148282" y="126912"/>
                  </a:lnTo>
                  <a:lnTo>
                    <a:pt x="156630" y="121144"/>
                  </a:lnTo>
                  <a:lnTo>
                    <a:pt x="165176" y="116307"/>
                  </a:lnTo>
                  <a:lnTo>
                    <a:pt x="173853" y="112090"/>
                  </a:lnTo>
                  <a:lnTo>
                    <a:pt x="182617" y="107295"/>
                  </a:lnTo>
                  <a:lnTo>
                    <a:pt x="191440" y="102113"/>
                  </a:lnTo>
                  <a:lnTo>
                    <a:pt x="200300" y="96674"/>
                  </a:lnTo>
                  <a:lnTo>
                    <a:pt x="209188" y="92057"/>
                  </a:lnTo>
                  <a:lnTo>
                    <a:pt x="218092" y="87986"/>
                  </a:lnTo>
                  <a:lnTo>
                    <a:pt x="227008" y="84280"/>
                  </a:lnTo>
                  <a:lnTo>
                    <a:pt x="235931" y="80817"/>
                  </a:lnTo>
                  <a:lnTo>
                    <a:pt x="253792" y="74323"/>
                  </a:lnTo>
                  <a:lnTo>
                    <a:pt x="269014" y="68130"/>
                  </a:lnTo>
                  <a:lnTo>
                    <a:pt x="281407" y="62070"/>
                  </a:lnTo>
                  <a:lnTo>
                    <a:pt x="293968" y="53080"/>
                  </a:lnTo>
                  <a:lnTo>
                    <a:pt x="307110" y="41154"/>
                  </a:lnTo>
                  <a:lnTo>
                    <a:pt x="310190" y="38176"/>
                  </a:lnTo>
                  <a:lnTo>
                    <a:pt x="312244" y="34206"/>
                  </a:lnTo>
                  <a:lnTo>
                    <a:pt x="314525" y="24503"/>
                  </a:lnTo>
                  <a:lnTo>
                    <a:pt x="314141" y="21122"/>
                  </a:lnTo>
                  <a:lnTo>
                    <a:pt x="312891" y="18868"/>
                  </a:lnTo>
                  <a:lnTo>
                    <a:pt x="311064" y="17365"/>
                  </a:lnTo>
                  <a:lnTo>
                    <a:pt x="303749" y="5769"/>
                  </a:lnTo>
                  <a:lnTo>
                    <a:pt x="300004" y="3672"/>
                  </a:lnTo>
                  <a:lnTo>
                    <a:pt x="295520" y="3266"/>
                  </a:lnTo>
                  <a:lnTo>
                    <a:pt x="290546" y="3987"/>
                  </a:lnTo>
                  <a:lnTo>
                    <a:pt x="277072" y="2143"/>
                  </a:lnTo>
                  <a:lnTo>
                    <a:pt x="269308" y="262"/>
                  </a:lnTo>
                  <a:lnTo>
                    <a:pt x="261152" y="0"/>
                  </a:lnTo>
                  <a:lnTo>
                    <a:pt x="252735" y="818"/>
                  </a:lnTo>
                  <a:lnTo>
                    <a:pt x="244143" y="2355"/>
                  </a:lnTo>
                  <a:lnTo>
                    <a:pt x="234444" y="5365"/>
                  </a:lnTo>
                  <a:lnTo>
                    <a:pt x="224004" y="9355"/>
                  </a:lnTo>
                  <a:lnTo>
                    <a:pt x="213072" y="14000"/>
                  </a:lnTo>
                  <a:lnTo>
                    <a:pt x="202804" y="19081"/>
                  </a:lnTo>
                  <a:lnTo>
                    <a:pt x="192979" y="24452"/>
                  </a:lnTo>
                  <a:lnTo>
                    <a:pt x="183449" y="30018"/>
                  </a:lnTo>
                  <a:lnTo>
                    <a:pt x="173124" y="36705"/>
                  </a:lnTo>
                  <a:lnTo>
                    <a:pt x="162267" y="44140"/>
                  </a:lnTo>
                  <a:lnTo>
                    <a:pt x="139609" y="60337"/>
                  </a:lnTo>
                  <a:lnTo>
                    <a:pt x="80837" y="103832"/>
                  </a:lnTo>
                  <a:lnTo>
                    <a:pt x="69952" y="112703"/>
                  </a:lnTo>
                  <a:lnTo>
                    <a:pt x="59718" y="121594"/>
                  </a:lnTo>
                  <a:lnTo>
                    <a:pt x="49914" y="130498"/>
                  </a:lnTo>
                  <a:lnTo>
                    <a:pt x="41392" y="139410"/>
                  </a:lnTo>
                  <a:lnTo>
                    <a:pt x="33724" y="148328"/>
                  </a:lnTo>
                  <a:lnTo>
                    <a:pt x="26626" y="157250"/>
                  </a:lnTo>
                  <a:lnTo>
                    <a:pt x="20901" y="166175"/>
                  </a:lnTo>
                  <a:lnTo>
                    <a:pt x="16090" y="175101"/>
                  </a:lnTo>
                  <a:lnTo>
                    <a:pt x="11891" y="184028"/>
                  </a:lnTo>
                  <a:lnTo>
                    <a:pt x="8098" y="193949"/>
                  </a:lnTo>
                  <a:lnTo>
                    <a:pt x="4575" y="204531"/>
                  </a:lnTo>
                  <a:lnTo>
                    <a:pt x="1235" y="215555"/>
                  </a:lnTo>
                  <a:lnTo>
                    <a:pt x="0" y="224888"/>
                  </a:lnTo>
                  <a:lnTo>
                    <a:pt x="171" y="233095"/>
                  </a:lnTo>
                  <a:lnTo>
                    <a:pt x="1277" y="240551"/>
                  </a:lnTo>
                  <a:lnTo>
                    <a:pt x="3008" y="248497"/>
                  </a:lnTo>
                  <a:lnTo>
                    <a:pt x="5156" y="256772"/>
                  </a:lnTo>
                  <a:lnTo>
                    <a:pt x="7580" y="265265"/>
                  </a:lnTo>
                  <a:lnTo>
                    <a:pt x="11183" y="272911"/>
                  </a:lnTo>
                  <a:lnTo>
                    <a:pt x="15572" y="279993"/>
                  </a:lnTo>
                  <a:lnTo>
                    <a:pt x="20483" y="286698"/>
                  </a:lnTo>
                  <a:lnTo>
                    <a:pt x="27731" y="294146"/>
                  </a:lnTo>
                  <a:lnTo>
                    <a:pt x="36535" y="302087"/>
                  </a:lnTo>
                  <a:lnTo>
                    <a:pt x="46378" y="310358"/>
                  </a:lnTo>
                  <a:lnTo>
                    <a:pt x="67908" y="327484"/>
                  </a:lnTo>
                  <a:lnTo>
                    <a:pt x="114101" y="362733"/>
                  </a:lnTo>
                  <a:lnTo>
                    <a:pt x="125898" y="370632"/>
                  </a:lnTo>
                  <a:lnTo>
                    <a:pt x="137736" y="377883"/>
                  </a:lnTo>
                  <a:lnTo>
                    <a:pt x="149600" y="384701"/>
                  </a:lnTo>
                  <a:lnTo>
                    <a:pt x="173377" y="397568"/>
                  </a:lnTo>
                  <a:lnTo>
                    <a:pt x="185280" y="403777"/>
                  </a:lnTo>
                  <a:lnTo>
                    <a:pt x="198180" y="408909"/>
                  </a:lnTo>
                  <a:lnTo>
                    <a:pt x="211747" y="413322"/>
                  </a:lnTo>
                  <a:lnTo>
                    <a:pt x="225758" y="417256"/>
                  </a:lnTo>
                  <a:lnTo>
                    <a:pt x="240064" y="419880"/>
                  </a:lnTo>
                  <a:lnTo>
                    <a:pt x="254568" y="421628"/>
                  </a:lnTo>
                  <a:lnTo>
                    <a:pt x="269203" y="422794"/>
                  </a:lnTo>
                  <a:lnTo>
                    <a:pt x="281939" y="424563"/>
                  </a:lnTo>
                  <a:lnTo>
                    <a:pt x="293409" y="426735"/>
                  </a:lnTo>
                  <a:lnTo>
                    <a:pt x="304037" y="429175"/>
                  </a:lnTo>
                  <a:lnTo>
                    <a:pt x="315094" y="429809"/>
                  </a:lnTo>
                  <a:lnTo>
                    <a:pt x="326438" y="429240"/>
                  </a:lnTo>
                  <a:lnTo>
                    <a:pt x="337974" y="427869"/>
                  </a:lnTo>
                  <a:lnTo>
                    <a:pt x="348644" y="426955"/>
                  </a:lnTo>
                  <a:lnTo>
                    <a:pt x="358737" y="426344"/>
                  </a:lnTo>
                  <a:lnTo>
                    <a:pt x="368445" y="425939"/>
                  </a:lnTo>
                  <a:lnTo>
                    <a:pt x="378890" y="422691"/>
                  </a:lnTo>
                  <a:lnTo>
                    <a:pt x="389826" y="417550"/>
                  </a:lnTo>
                  <a:lnTo>
                    <a:pt x="401090" y="411145"/>
                  </a:lnTo>
                  <a:lnTo>
                    <a:pt x="411578" y="405883"/>
                  </a:lnTo>
                  <a:lnTo>
                    <a:pt x="421550" y="401383"/>
                  </a:lnTo>
                  <a:lnTo>
                    <a:pt x="431178" y="397391"/>
                  </a:lnTo>
                  <a:lnTo>
                    <a:pt x="439583" y="392745"/>
                  </a:lnTo>
                  <a:lnTo>
                    <a:pt x="454219" y="382291"/>
                  </a:lnTo>
                  <a:lnTo>
                    <a:pt x="467345" y="371031"/>
                  </a:lnTo>
                  <a:lnTo>
                    <a:pt x="478807" y="361396"/>
                  </a:lnTo>
                  <a:lnTo>
                    <a:pt x="487212" y="357114"/>
                  </a:lnTo>
                  <a:lnTo>
                    <a:pt x="494258" y="355210"/>
                  </a:lnTo>
                  <a:lnTo>
                    <a:pt x="504067" y="353688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13"/>
            <p:cNvSpPr/>
            <p:nvPr/>
          </p:nvSpPr>
          <p:spPr>
            <a:xfrm>
              <a:off x="4661398" y="4179093"/>
              <a:ext cx="321789" cy="362526"/>
            </a:xfrm>
            <a:custGeom>
              <a:avLst/>
              <a:gdLst/>
              <a:ahLst/>
              <a:cxnLst/>
              <a:rect l="0" t="0" r="0" b="0"/>
              <a:pathLst>
                <a:path w="321789" h="362526">
                  <a:moveTo>
                    <a:pt x="8928" y="0"/>
                  </a:moveTo>
                  <a:lnTo>
                    <a:pt x="4184" y="14222"/>
                  </a:lnTo>
                  <a:lnTo>
                    <a:pt x="2785" y="17419"/>
                  </a:lnTo>
                  <a:lnTo>
                    <a:pt x="1853" y="18558"/>
                  </a:lnTo>
                  <a:lnTo>
                    <a:pt x="1232" y="18325"/>
                  </a:lnTo>
                  <a:lnTo>
                    <a:pt x="542" y="23359"/>
                  </a:lnTo>
                  <a:lnTo>
                    <a:pt x="235" y="31218"/>
                  </a:lnTo>
                  <a:lnTo>
                    <a:pt x="62" y="41221"/>
                  </a:lnTo>
                  <a:lnTo>
                    <a:pt x="0" y="65976"/>
                  </a:lnTo>
                  <a:lnTo>
                    <a:pt x="990" y="72757"/>
                  </a:lnTo>
                  <a:lnTo>
                    <a:pt x="2642" y="79263"/>
                  </a:lnTo>
                  <a:lnTo>
                    <a:pt x="4738" y="85584"/>
                  </a:lnTo>
                  <a:lnTo>
                    <a:pt x="6134" y="93767"/>
                  </a:lnTo>
                  <a:lnTo>
                    <a:pt x="7066" y="103191"/>
                  </a:lnTo>
                  <a:lnTo>
                    <a:pt x="8101" y="122261"/>
                  </a:lnTo>
                  <a:lnTo>
                    <a:pt x="8561" y="137351"/>
                  </a:lnTo>
                  <a:lnTo>
                    <a:pt x="8928" y="339949"/>
                  </a:lnTo>
                  <a:lnTo>
                    <a:pt x="6281" y="349857"/>
                  </a:lnTo>
                  <a:lnTo>
                    <a:pt x="2785" y="357898"/>
                  </a:lnTo>
                  <a:lnTo>
                    <a:pt x="1853" y="358654"/>
                  </a:lnTo>
                  <a:lnTo>
                    <a:pt x="1232" y="358165"/>
                  </a:lnTo>
                  <a:lnTo>
                    <a:pt x="818" y="358831"/>
                  </a:lnTo>
                  <a:lnTo>
                    <a:pt x="358" y="362218"/>
                  </a:lnTo>
                  <a:lnTo>
                    <a:pt x="235" y="362525"/>
                  </a:lnTo>
                  <a:lnTo>
                    <a:pt x="99" y="360222"/>
                  </a:lnTo>
                  <a:lnTo>
                    <a:pt x="1056" y="358218"/>
                  </a:lnTo>
                  <a:lnTo>
                    <a:pt x="6154" y="350658"/>
                  </a:lnTo>
                  <a:lnTo>
                    <a:pt x="7696" y="345025"/>
                  </a:lnTo>
                  <a:lnTo>
                    <a:pt x="8563" y="336276"/>
                  </a:lnTo>
                  <a:lnTo>
                    <a:pt x="11415" y="325073"/>
                  </a:lnTo>
                  <a:lnTo>
                    <a:pt x="13566" y="317919"/>
                  </a:lnTo>
                  <a:lnTo>
                    <a:pt x="15993" y="311165"/>
                  </a:lnTo>
                  <a:lnTo>
                    <a:pt x="18604" y="304677"/>
                  </a:lnTo>
                  <a:lnTo>
                    <a:pt x="21338" y="298368"/>
                  </a:lnTo>
                  <a:lnTo>
                    <a:pt x="23161" y="291186"/>
                  </a:lnTo>
                  <a:lnTo>
                    <a:pt x="24376" y="283421"/>
                  </a:lnTo>
                  <a:lnTo>
                    <a:pt x="25186" y="275268"/>
                  </a:lnTo>
                  <a:lnTo>
                    <a:pt x="26719" y="265863"/>
                  </a:lnTo>
                  <a:lnTo>
                    <a:pt x="28735" y="255625"/>
                  </a:lnTo>
                  <a:lnTo>
                    <a:pt x="31072" y="244831"/>
                  </a:lnTo>
                  <a:lnTo>
                    <a:pt x="32629" y="234658"/>
                  </a:lnTo>
                  <a:lnTo>
                    <a:pt x="33668" y="224900"/>
                  </a:lnTo>
                  <a:lnTo>
                    <a:pt x="34360" y="215418"/>
                  </a:lnTo>
                  <a:lnTo>
                    <a:pt x="35814" y="205127"/>
                  </a:lnTo>
                  <a:lnTo>
                    <a:pt x="37778" y="194298"/>
                  </a:lnTo>
                  <a:lnTo>
                    <a:pt x="40080" y="183111"/>
                  </a:lnTo>
                  <a:lnTo>
                    <a:pt x="42608" y="172675"/>
                  </a:lnTo>
                  <a:lnTo>
                    <a:pt x="45286" y="162742"/>
                  </a:lnTo>
                  <a:lnTo>
                    <a:pt x="48064" y="153143"/>
                  </a:lnTo>
                  <a:lnTo>
                    <a:pt x="51904" y="142775"/>
                  </a:lnTo>
                  <a:lnTo>
                    <a:pt x="56450" y="131895"/>
                  </a:lnTo>
                  <a:lnTo>
                    <a:pt x="61467" y="120672"/>
                  </a:lnTo>
                  <a:lnTo>
                    <a:pt x="66797" y="111206"/>
                  </a:lnTo>
                  <a:lnTo>
                    <a:pt x="72338" y="102911"/>
                  </a:lnTo>
                  <a:lnTo>
                    <a:pt x="78018" y="95396"/>
                  </a:lnTo>
                  <a:lnTo>
                    <a:pt x="83791" y="86417"/>
                  </a:lnTo>
                  <a:lnTo>
                    <a:pt x="89626" y="76464"/>
                  </a:lnTo>
                  <a:lnTo>
                    <a:pt x="95503" y="65859"/>
                  </a:lnTo>
                  <a:lnTo>
                    <a:pt x="101407" y="57797"/>
                  </a:lnTo>
                  <a:lnTo>
                    <a:pt x="107329" y="51429"/>
                  </a:lnTo>
                  <a:lnTo>
                    <a:pt x="113264" y="46192"/>
                  </a:lnTo>
                  <a:lnTo>
                    <a:pt x="120200" y="41709"/>
                  </a:lnTo>
                  <a:lnTo>
                    <a:pt x="127803" y="37728"/>
                  </a:lnTo>
                  <a:lnTo>
                    <a:pt x="135853" y="34082"/>
                  </a:lnTo>
                  <a:lnTo>
                    <a:pt x="144198" y="31651"/>
                  </a:lnTo>
                  <a:lnTo>
                    <a:pt x="152741" y="30030"/>
                  </a:lnTo>
                  <a:lnTo>
                    <a:pt x="161416" y="28950"/>
                  </a:lnTo>
                  <a:lnTo>
                    <a:pt x="170179" y="28230"/>
                  </a:lnTo>
                  <a:lnTo>
                    <a:pt x="179000" y="27750"/>
                  </a:lnTo>
                  <a:lnTo>
                    <a:pt x="187861" y="27430"/>
                  </a:lnTo>
                  <a:lnTo>
                    <a:pt x="219313" y="26979"/>
                  </a:lnTo>
                  <a:lnTo>
                    <a:pt x="276730" y="26806"/>
                  </a:lnTo>
                  <a:lnTo>
                    <a:pt x="284796" y="27793"/>
                  </a:lnTo>
                  <a:lnTo>
                    <a:pt x="292161" y="29443"/>
                  </a:lnTo>
                  <a:lnTo>
                    <a:pt x="299057" y="31535"/>
                  </a:lnTo>
                  <a:lnTo>
                    <a:pt x="304648" y="32930"/>
                  </a:lnTo>
                  <a:lnTo>
                    <a:pt x="309368" y="33859"/>
                  </a:lnTo>
                  <a:lnTo>
                    <a:pt x="321788" y="3571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14"/>
            <p:cNvSpPr/>
            <p:nvPr/>
          </p:nvSpPr>
          <p:spPr>
            <a:xfrm>
              <a:off x="5063635" y="4301549"/>
              <a:ext cx="44696" cy="377608"/>
            </a:xfrm>
            <a:custGeom>
              <a:avLst/>
              <a:gdLst/>
              <a:ahLst/>
              <a:cxnLst/>
              <a:rect l="0" t="0" r="0" b="0"/>
              <a:pathLst>
                <a:path w="44696" h="377608">
                  <a:moveTo>
                    <a:pt x="0" y="11490"/>
                  </a:moveTo>
                  <a:lnTo>
                    <a:pt x="0" y="2009"/>
                  </a:lnTo>
                  <a:lnTo>
                    <a:pt x="993" y="208"/>
                  </a:lnTo>
                  <a:lnTo>
                    <a:pt x="2648" y="0"/>
                  </a:lnTo>
                  <a:lnTo>
                    <a:pt x="7697" y="2054"/>
                  </a:lnTo>
                  <a:lnTo>
                    <a:pt x="9104" y="2223"/>
                  </a:lnTo>
                  <a:lnTo>
                    <a:pt x="11036" y="2335"/>
                  </a:lnTo>
                  <a:lnTo>
                    <a:pt x="13317" y="2410"/>
                  </a:lnTo>
                  <a:lnTo>
                    <a:pt x="14837" y="4445"/>
                  </a:lnTo>
                  <a:lnTo>
                    <a:pt x="15851" y="7785"/>
                  </a:lnTo>
                  <a:lnTo>
                    <a:pt x="16527" y="11997"/>
                  </a:lnTo>
                  <a:lnTo>
                    <a:pt x="17971" y="15796"/>
                  </a:lnTo>
                  <a:lnTo>
                    <a:pt x="19926" y="19322"/>
                  </a:lnTo>
                  <a:lnTo>
                    <a:pt x="22223" y="22664"/>
                  </a:lnTo>
                  <a:lnTo>
                    <a:pt x="23755" y="27869"/>
                  </a:lnTo>
                  <a:lnTo>
                    <a:pt x="24776" y="34315"/>
                  </a:lnTo>
                  <a:lnTo>
                    <a:pt x="25456" y="41590"/>
                  </a:lnTo>
                  <a:lnTo>
                    <a:pt x="26903" y="49416"/>
                  </a:lnTo>
                  <a:lnTo>
                    <a:pt x="28861" y="57610"/>
                  </a:lnTo>
                  <a:lnTo>
                    <a:pt x="31160" y="66049"/>
                  </a:lnTo>
                  <a:lnTo>
                    <a:pt x="32692" y="74652"/>
                  </a:lnTo>
                  <a:lnTo>
                    <a:pt x="33713" y="83363"/>
                  </a:lnTo>
                  <a:lnTo>
                    <a:pt x="34394" y="92147"/>
                  </a:lnTo>
                  <a:lnTo>
                    <a:pt x="35841" y="101973"/>
                  </a:lnTo>
                  <a:lnTo>
                    <a:pt x="37800" y="112492"/>
                  </a:lnTo>
                  <a:lnTo>
                    <a:pt x="40098" y="123472"/>
                  </a:lnTo>
                  <a:lnTo>
                    <a:pt x="41631" y="134762"/>
                  </a:lnTo>
                  <a:lnTo>
                    <a:pt x="42652" y="146257"/>
                  </a:lnTo>
                  <a:lnTo>
                    <a:pt x="43333" y="157890"/>
                  </a:lnTo>
                  <a:lnTo>
                    <a:pt x="44090" y="181397"/>
                  </a:lnTo>
                  <a:lnTo>
                    <a:pt x="44615" y="234580"/>
                  </a:lnTo>
                  <a:lnTo>
                    <a:pt x="44695" y="37760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15"/>
            <p:cNvSpPr/>
            <p:nvPr/>
          </p:nvSpPr>
          <p:spPr>
            <a:xfrm>
              <a:off x="5117269" y="4107656"/>
              <a:ext cx="8940" cy="26790"/>
            </a:xfrm>
            <a:custGeom>
              <a:avLst/>
              <a:gdLst/>
              <a:ahLst/>
              <a:cxnLst/>
              <a:rect l="0" t="0" r="0" b="0"/>
              <a:pathLst>
                <a:path w="8940" h="26790">
                  <a:moveTo>
                    <a:pt x="0" y="26789"/>
                  </a:moveTo>
                  <a:lnTo>
                    <a:pt x="5150" y="16499"/>
                  </a:lnTo>
                  <a:lnTo>
                    <a:pt x="2951" y="20893"/>
                  </a:lnTo>
                  <a:lnTo>
                    <a:pt x="1967" y="20874"/>
                  </a:lnTo>
                  <a:lnTo>
                    <a:pt x="1311" y="18877"/>
                  </a:lnTo>
                  <a:lnTo>
                    <a:pt x="76" y="9512"/>
                  </a:lnTo>
                  <a:lnTo>
                    <a:pt x="1044" y="8325"/>
                  </a:lnTo>
                  <a:lnTo>
                    <a:pt x="2683" y="6542"/>
                  </a:lnTo>
                  <a:lnTo>
                    <a:pt x="8939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16"/>
            <p:cNvSpPr/>
            <p:nvPr/>
          </p:nvSpPr>
          <p:spPr>
            <a:xfrm>
              <a:off x="5287108" y="4291358"/>
              <a:ext cx="294983" cy="414588"/>
            </a:xfrm>
            <a:custGeom>
              <a:avLst/>
              <a:gdLst/>
              <a:ahLst/>
              <a:cxnLst/>
              <a:rect l="0" t="0" r="0" b="0"/>
              <a:pathLst>
                <a:path w="294983" h="414588">
                  <a:moveTo>
                    <a:pt x="0" y="164556"/>
                  </a:moveTo>
                  <a:lnTo>
                    <a:pt x="0" y="187535"/>
                  </a:lnTo>
                  <a:lnTo>
                    <a:pt x="0" y="185828"/>
                  </a:lnTo>
                  <a:lnTo>
                    <a:pt x="0" y="192907"/>
                  </a:lnTo>
                  <a:lnTo>
                    <a:pt x="992" y="196355"/>
                  </a:lnTo>
                  <a:lnTo>
                    <a:pt x="4744" y="202832"/>
                  </a:lnTo>
                  <a:lnTo>
                    <a:pt x="8129" y="203964"/>
                  </a:lnTo>
                  <a:lnTo>
                    <a:pt x="12372" y="203726"/>
                  </a:lnTo>
                  <a:lnTo>
                    <a:pt x="21390" y="201809"/>
                  </a:lnTo>
                  <a:lnTo>
                    <a:pt x="28709" y="200956"/>
                  </a:lnTo>
                  <a:lnTo>
                    <a:pt x="37921" y="195286"/>
                  </a:lnTo>
                  <a:lnTo>
                    <a:pt x="43158" y="190996"/>
                  </a:lnTo>
                  <a:lnTo>
                    <a:pt x="48636" y="188135"/>
                  </a:lnTo>
                  <a:lnTo>
                    <a:pt x="54274" y="186229"/>
                  </a:lnTo>
                  <a:lnTo>
                    <a:pt x="60020" y="184958"/>
                  </a:lnTo>
                  <a:lnTo>
                    <a:pt x="66829" y="181134"/>
                  </a:lnTo>
                  <a:lnTo>
                    <a:pt x="74349" y="175608"/>
                  </a:lnTo>
                  <a:lnTo>
                    <a:pt x="82342" y="168947"/>
                  </a:lnTo>
                  <a:lnTo>
                    <a:pt x="89656" y="164507"/>
                  </a:lnTo>
                  <a:lnTo>
                    <a:pt x="96519" y="161546"/>
                  </a:lnTo>
                  <a:lnTo>
                    <a:pt x="103081" y="159573"/>
                  </a:lnTo>
                  <a:lnTo>
                    <a:pt x="109442" y="155281"/>
                  </a:lnTo>
                  <a:lnTo>
                    <a:pt x="115669" y="149443"/>
                  </a:lnTo>
                  <a:lnTo>
                    <a:pt x="121807" y="142574"/>
                  </a:lnTo>
                  <a:lnTo>
                    <a:pt x="128878" y="137003"/>
                  </a:lnTo>
                  <a:lnTo>
                    <a:pt x="136572" y="132297"/>
                  </a:lnTo>
                  <a:lnTo>
                    <a:pt x="144681" y="128167"/>
                  </a:lnTo>
                  <a:lnTo>
                    <a:pt x="153066" y="124422"/>
                  </a:lnTo>
                  <a:lnTo>
                    <a:pt x="161636" y="120932"/>
                  </a:lnTo>
                  <a:lnTo>
                    <a:pt x="170329" y="117614"/>
                  </a:lnTo>
                  <a:lnTo>
                    <a:pt x="178111" y="115402"/>
                  </a:lnTo>
                  <a:lnTo>
                    <a:pt x="185285" y="113927"/>
                  </a:lnTo>
                  <a:lnTo>
                    <a:pt x="192054" y="112944"/>
                  </a:lnTo>
                  <a:lnTo>
                    <a:pt x="197561" y="110304"/>
                  </a:lnTo>
                  <a:lnTo>
                    <a:pt x="202225" y="106559"/>
                  </a:lnTo>
                  <a:lnTo>
                    <a:pt x="210055" y="98100"/>
                  </a:lnTo>
                  <a:lnTo>
                    <a:pt x="220048" y="87759"/>
                  </a:lnTo>
                  <a:lnTo>
                    <a:pt x="226253" y="81476"/>
                  </a:lnTo>
                  <a:lnTo>
                    <a:pt x="228305" y="76427"/>
                  </a:lnTo>
                  <a:lnTo>
                    <a:pt x="229674" y="70085"/>
                  </a:lnTo>
                  <a:lnTo>
                    <a:pt x="231869" y="52739"/>
                  </a:lnTo>
                  <a:lnTo>
                    <a:pt x="232250" y="40254"/>
                  </a:lnTo>
                  <a:lnTo>
                    <a:pt x="230317" y="36048"/>
                  </a:lnTo>
                  <a:lnTo>
                    <a:pt x="227041" y="32250"/>
                  </a:lnTo>
                  <a:lnTo>
                    <a:pt x="222872" y="28727"/>
                  </a:lnTo>
                  <a:lnTo>
                    <a:pt x="215591" y="19521"/>
                  </a:lnTo>
                  <a:lnTo>
                    <a:pt x="212259" y="14288"/>
                  </a:lnTo>
                  <a:lnTo>
                    <a:pt x="208050" y="10799"/>
                  </a:lnTo>
                  <a:lnTo>
                    <a:pt x="203258" y="8473"/>
                  </a:lnTo>
                  <a:lnTo>
                    <a:pt x="198077" y="6922"/>
                  </a:lnTo>
                  <a:lnTo>
                    <a:pt x="189672" y="2554"/>
                  </a:lnTo>
                  <a:lnTo>
                    <a:pt x="186040" y="0"/>
                  </a:lnTo>
                  <a:lnTo>
                    <a:pt x="180640" y="281"/>
                  </a:lnTo>
                  <a:lnTo>
                    <a:pt x="174060" y="2453"/>
                  </a:lnTo>
                  <a:lnTo>
                    <a:pt x="153211" y="12346"/>
                  </a:lnTo>
                  <a:lnTo>
                    <a:pt x="146835" y="15458"/>
                  </a:lnTo>
                  <a:lnTo>
                    <a:pt x="139604" y="18524"/>
                  </a:lnTo>
                  <a:lnTo>
                    <a:pt x="131805" y="21560"/>
                  </a:lnTo>
                  <a:lnTo>
                    <a:pt x="123625" y="24577"/>
                  </a:lnTo>
                  <a:lnTo>
                    <a:pt x="116185" y="28573"/>
                  </a:lnTo>
                  <a:lnTo>
                    <a:pt x="109240" y="33221"/>
                  </a:lnTo>
                  <a:lnTo>
                    <a:pt x="102623" y="38304"/>
                  </a:lnTo>
                  <a:lnTo>
                    <a:pt x="96225" y="43677"/>
                  </a:lnTo>
                  <a:lnTo>
                    <a:pt x="89973" y="49243"/>
                  </a:lnTo>
                  <a:lnTo>
                    <a:pt x="77729" y="60720"/>
                  </a:lnTo>
                  <a:lnTo>
                    <a:pt x="65666" y="72435"/>
                  </a:lnTo>
                  <a:lnTo>
                    <a:pt x="60662" y="78337"/>
                  </a:lnTo>
                  <a:lnTo>
                    <a:pt x="52453" y="90187"/>
                  </a:lnTo>
                  <a:lnTo>
                    <a:pt x="37502" y="112755"/>
                  </a:lnTo>
                  <a:lnTo>
                    <a:pt x="31565" y="124336"/>
                  </a:lnTo>
                  <a:lnTo>
                    <a:pt x="27933" y="135766"/>
                  </a:lnTo>
                  <a:lnTo>
                    <a:pt x="23009" y="154076"/>
                  </a:lnTo>
                  <a:lnTo>
                    <a:pt x="21298" y="162530"/>
                  </a:lnTo>
                  <a:lnTo>
                    <a:pt x="20157" y="170151"/>
                  </a:lnTo>
                  <a:lnTo>
                    <a:pt x="19398" y="177215"/>
                  </a:lnTo>
                  <a:lnTo>
                    <a:pt x="19884" y="185893"/>
                  </a:lnTo>
                  <a:lnTo>
                    <a:pt x="21202" y="195648"/>
                  </a:lnTo>
                  <a:lnTo>
                    <a:pt x="23074" y="206120"/>
                  </a:lnTo>
                  <a:lnTo>
                    <a:pt x="26307" y="216078"/>
                  </a:lnTo>
                  <a:lnTo>
                    <a:pt x="30450" y="225693"/>
                  </a:lnTo>
                  <a:lnTo>
                    <a:pt x="35197" y="235080"/>
                  </a:lnTo>
                  <a:lnTo>
                    <a:pt x="39356" y="245306"/>
                  </a:lnTo>
                  <a:lnTo>
                    <a:pt x="43122" y="256092"/>
                  </a:lnTo>
                  <a:lnTo>
                    <a:pt x="46626" y="267252"/>
                  </a:lnTo>
                  <a:lnTo>
                    <a:pt x="50948" y="277668"/>
                  </a:lnTo>
                  <a:lnTo>
                    <a:pt x="55815" y="287589"/>
                  </a:lnTo>
                  <a:lnTo>
                    <a:pt x="61047" y="297180"/>
                  </a:lnTo>
                  <a:lnTo>
                    <a:pt x="65528" y="306550"/>
                  </a:lnTo>
                  <a:lnTo>
                    <a:pt x="69509" y="315773"/>
                  </a:lnTo>
                  <a:lnTo>
                    <a:pt x="73155" y="324899"/>
                  </a:lnTo>
                  <a:lnTo>
                    <a:pt x="77573" y="332967"/>
                  </a:lnTo>
                  <a:lnTo>
                    <a:pt x="82505" y="340330"/>
                  </a:lnTo>
                  <a:lnTo>
                    <a:pt x="87779" y="347223"/>
                  </a:lnTo>
                  <a:lnTo>
                    <a:pt x="94274" y="352811"/>
                  </a:lnTo>
                  <a:lnTo>
                    <a:pt x="101584" y="357528"/>
                  </a:lnTo>
                  <a:lnTo>
                    <a:pt x="109437" y="361664"/>
                  </a:lnTo>
                  <a:lnTo>
                    <a:pt x="116659" y="367399"/>
                  </a:lnTo>
                  <a:lnTo>
                    <a:pt x="123460" y="374199"/>
                  </a:lnTo>
                  <a:lnTo>
                    <a:pt x="129981" y="381709"/>
                  </a:lnTo>
                  <a:lnTo>
                    <a:pt x="137307" y="386714"/>
                  </a:lnTo>
                  <a:lnTo>
                    <a:pt x="145171" y="390052"/>
                  </a:lnTo>
                  <a:lnTo>
                    <a:pt x="153394" y="392278"/>
                  </a:lnTo>
                  <a:lnTo>
                    <a:pt x="170474" y="397396"/>
                  </a:lnTo>
                  <a:lnTo>
                    <a:pt x="179201" y="400150"/>
                  </a:lnTo>
                  <a:lnTo>
                    <a:pt x="187999" y="401986"/>
                  </a:lnTo>
                  <a:lnTo>
                    <a:pt x="196844" y="403209"/>
                  </a:lnTo>
                  <a:lnTo>
                    <a:pt x="205719" y="404025"/>
                  </a:lnTo>
                  <a:lnTo>
                    <a:pt x="215609" y="404570"/>
                  </a:lnTo>
                  <a:lnTo>
                    <a:pt x="237192" y="405174"/>
                  </a:lnTo>
                  <a:lnTo>
                    <a:pt x="262188" y="405514"/>
                  </a:lnTo>
                  <a:lnTo>
                    <a:pt x="269147" y="406554"/>
                  </a:lnTo>
                  <a:lnTo>
                    <a:pt x="275772" y="408240"/>
                  </a:lnTo>
                  <a:lnTo>
                    <a:pt x="294982" y="41458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MARTInkAnnotation17"/>
            <p:cNvSpPr/>
            <p:nvPr/>
          </p:nvSpPr>
          <p:spPr>
            <a:xfrm>
              <a:off x="5744051" y="4277401"/>
              <a:ext cx="293920" cy="486176"/>
            </a:xfrm>
            <a:custGeom>
              <a:avLst/>
              <a:gdLst/>
              <a:ahLst/>
              <a:cxnLst/>
              <a:rect l="0" t="0" r="0" b="0"/>
              <a:pathLst>
                <a:path w="293920" h="486176">
                  <a:moveTo>
                    <a:pt x="293919" y="44568"/>
                  </a:moveTo>
                  <a:lnTo>
                    <a:pt x="293919" y="56057"/>
                  </a:lnTo>
                  <a:lnTo>
                    <a:pt x="293919" y="54003"/>
                  </a:lnTo>
                  <a:lnTo>
                    <a:pt x="289174" y="48907"/>
                  </a:lnTo>
                  <a:lnTo>
                    <a:pt x="287776" y="45476"/>
                  </a:lnTo>
                  <a:lnTo>
                    <a:pt x="284816" y="32159"/>
                  </a:lnTo>
                  <a:lnTo>
                    <a:pt x="278089" y="20495"/>
                  </a:lnTo>
                  <a:lnTo>
                    <a:pt x="272648" y="10387"/>
                  </a:lnTo>
                  <a:lnTo>
                    <a:pt x="269806" y="6897"/>
                  </a:lnTo>
                  <a:lnTo>
                    <a:pt x="266918" y="4571"/>
                  </a:lnTo>
                  <a:lnTo>
                    <a:pt x="264000" y="3021"/>
                  </a:lnTo>
                  <a:lnTo>
                    <a:pt x="259075" y="1987"/>
                  </a:lnTo>
                  <a:lnTo>
                    <a:pt x="252812" y="1297"/>
                  </a:lnTo>
                  <a:lnTo>
                    <a:pt x="245657" y="838"/>
                  </a:lnTo>
                  <a:lnTo>
                    <a:pt x="232410" y="327"/>
                  </a:lnTo>
                  <a:lnTo>
                    <a:pt x="217915" y="101"/>
                  </a:lnTo>
                  <a:lnTo>
                    <a:pt x="198230" y="0"/>
                  </a:lnTo>
                  <a:lnTo>
                    <a:pt x="187419" y="965"/>
                  </a:lnTo>
                  <a:lnTo>
                    <a:pt x="176238" y="2600"/>
                  </a:lnTo>
                  <a:lnTo>
                    <a:pt x="164812" y="4683"/>
                  </a:lnTo>
                  <a:lnTo>
                    <a:pt x="154214" y="6072"/>
                  </a:lnTo>
                  <a:lnTo>
                    <a:pt x="144170" y="6997"/>
                  </a:lnTo>
                  <a:lnTo>
                    <a:pt x="134494" y="7614"/>
                  </a:lnTo>
                  <a:lnTo>
                    <a:pt x="124071" y="8026"/>
                  </a:lnTo>
                  <a:lnTo>
                    <a:pt x="101894" y="8483"/>
                  </a:lnTo>
                  <a:lnTo>
                    <a:pt x="91412" y="10589"/>
                  </a:lnTo>
                  <a:lnTo>
                    <a:pt x="81445" y="13977"/>
                  </a:lnTo>
                  <a:lnTo>
                    <a:pt x="71819" y="18221"/>
                  </a:lnTo>
                  <a:lnTo>
                    <a:pt x="63417" y="21050"/>
                  </a:lnTo>
                  <a:lnTo>
                    <a:pt x="55829" y="22936"/>
                  </a:lnTo>
                  <a:lnTo>
                    <a:pt x="48784" y="24193"/>
                  </a:lnTo>
                  <a:lnTo>
                    <a:pt x="42100" y="27016"/>
                  </a:lnTo>
                  <a:lnTo>
                    <a:pt x="35659" y="30882"/>
                  </a:lnTo>
                  <a:lnTo>
                    <a:pt x="29377" y="35444"/>
                  </a:lnTo>
                  <a:lnTo>
                    <a:pt x="23203" y="38485"/>
                  </a:lnTo>
                  <a:lnTo>
                    <a:pt x="17101" y="40512"/>
                  </a:lnTo>
                  <a:lnTo>
                    <a:pt x="11046" y="41864"/>
                  </a:lnTo>
                  <a:lnTo>
                    <a:pt x="7010" y="45742"/>
                  </a:lnTo>
                  <a:lnTo>
                    <a:pt x="4319" y="51304"/>
                  </a:lnTo>
                  <a:lnTo>
                    <a:pt x="1329" y="64428"/>
                  </a:lnTo>
                  <a:lnTo>
                    <a:pt x="0" y="76876"/>
                  </a:lnTo>
                  <a:lnTo>
                    <a:pt x="2058" y="91669"/>
                  </a:lnTo>
                  <a:lnTo>
                    <a:pt x="3998" y="99781"/>
                  </a:lnTo>
                  <a:lnTo>
                    <a:pt x="8801" y="114086"/>
                  </a:lnTo>
                  <a:lnTo>
                    <a:pt x="15239" y="129043"/>
                  </a:lnTo>
                  <a:lnTo>
                    <a:pt x="24722" y="148919"/>
                  </a:lnTo>
                  <a:lnTo>
                    <a:pt x="31025" y="157791"/>
                  </a:lnTo>
                  <a:lnTo>
                    <a:pt x="38207" y="165691"/>
                  </a:lnTo>
                  <a:lnTo>
                    <a:pt x="45975" y="172942"/>
                  </a:lnTo>
                  <a:lnTo>
                    <a:pt x="53139" y="180752"/>
                  </a:lnTo>
                  <a:lnTo>
                    <a:pt x="59902" y="188935"/>
                  </a:lnTo>
                  <a:lnTo>
                    <a:pt x="89773" y="228196"/>
                  </a:lnTo>
                  <a:lnTo>
                    <a:pt x="98230" y="238424"/>
                  </a:lnTo>
                  <a:lnTo>
                    <a:pt x="106847" y="248219"/>
                  </a:lnTo>
                  <a:lnTo>
                    <a:pt x="115571" y="257726"/>
                  </a:lnTo>
                  <a:lnTo>
                    <a:pt x="133210" y="276226"/>
                  </a:lnTo>
                  <a:lnTo>
                    <a:pt x="142086" y="285327"/>
                  </a:lnTo>
                  <a:lnTo>
                    <a:pt x="150982" y="293378"/>
                  </a:lnTo>
                  <a:lnTo>
                    <a:pt x="159893" y="300731"/>
                  </a:lnTo>
                  <a:lnTo>
                    <a:pt x="168813" y="307616"/>
                  </a:lnTo>
                  <a:lnTo>
                    <a:pt x="177739" y="316176"/>
                  </a:lnTo>
                  <a:lnTo>
                    <a:pt x="186669" y="325850"/>
                  </a:lnTo>
                  <a:lnTo>
                    <a:pt x="195603" y="336269"/>
                  </a:lnTo>
                  <a:lnTo>
                    <a:pt x="204538" y="344207"/>
                  </a:lnTo>
                  <a:lnTo>
                    <a:pt x="213474" y="350491"/>
                  </a:lnTo>
                  <a:lnTo>
                    <a:pt x="222412" y="355673"/>
                  </a:lnTo>
                  <a:lnTo>
                    <a:pt x="230357" y="362104"/>
                  </a:lnTo>
                  <a:lnTo>
                    <a:pt x="237639" y="369368"/>
                  </a:lnTo>
                  <a:lnTo>
                    <a:pt x="244480" y="377187"/>
                  </a:lnTo>
                  <a:lnTo>
                    <a:pt x="250035" y="384384"/>
                  </a:lnTo>
                  <a:lnTo>
                    <a:pt x="258855" y="397672"/>
                  </a:lnTo>
                  <a:lnTo>
                    <a:pt x="263437" y="412839"/>
                  </a:lnTo>
                  <a:lnTo>
                    <a:pt x="264659" y="421050"/>
                  </a:lnTo>
                  <a:lnTo>
                    <a:pt x="266016" y="435466"/>
                  </a:lnTo>
                  <a:lnTo>
                    <a:pt x="266379" y="442089"/>
                  </a:lnTo>
                  <a:lnTo>
                    <a:pt x="264133" y="454738"/>
                  </a:lnTo>
                  <a:lnTo>
                    <a:pt x="262143" y="460890"/>
                  </a:lnTo>
                  <a:lnTo>
                    <a:pt x="258829" y="465983"/>
                  </a:lnTo>
                  <a:lnTo>
                    <a:pt x="249853" y="474288"/>
                  </a:lnTo>
                  <a:lnTo>
                    <a:pt x="244677" y="476899"/>
                  </a:lnTo>
                  <a:lnTo>
                    <a:pt x="239241" y="478641"/>
                  </a:lnTo>
                  <a:lnTo>
                    <a:pt x="233630" y="479801"/>
                  </a:lnTo>
                  <a:lnTo>
                    <a:pt x="206752" y="486175"/>
                  </a:lnTo>
                  <a:lnTo>
                    <a:pt x="197072" y="485816"/>
                  </a:lnTo>
                  <a:lnTo>
                    <a:pt x="187640" y="483593"/>
                  </a:lnTo>
                  <a:lnTo>
                    <a:pt x="178373" y="480126"/>
                  </a:lnTo>
                  <a:lnTo>
                    <a:pt x="168221" y="478807"/>
                  </a:lnTo>
                  <a:lnTo>
                    <a:pt x="157481" y="478920"/>
                  </a:lnTo>
                  <a:lnTo>
                    <a:pt x="146347" y="479987"/>
                  </a:lnTo>
                  <a:lnTo>
                    <a:pt x="135946" y="478715"/>
                  </a:lnTo>
                  <a:lnTo>
                    <a:pt x="126031" y="475882"/>
                  </a:lnTo>
                  <a:lnTo>
                    <a:pt x="116442" y="472009"/>
                  </a:lnTo>
                  <a:lnTo>
                    <a:pt x="106077" y="469427"/>
                  </a:lnTo>
                  <a:lnTo>
                    <a:pt x="95194" y="467705"/>
                  </a:lnTo>
                  <a:lnTo>
                    <a:pt x="83966" y="466558"/>
                  </a:lnTo>
                  <a:lnTo>
                    <a:pt x="72507" y="465793"/>
                  </a:lnTo>
                  <a:lnTo>
                    <a:pt x="60896" y="465283"/>
                  </a:lnTo>
                  <a:lnTo>
                    <a:pt x="30869" y="464565"/>
                  </a:lnTo>
                  <a:lnTo>
                    <a:pt x="7876" y="464263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SMARTInkAnnotation18"/>
            <p:cNvSpPr/>
            <p:nvPr/>
          </p:nvSpPr>
          <p:spPr>
            <a:xfrm>
              <a:off x="2811047" y="4143375"/>
              <a:ext cx="58784" cy="544711"/>
            </a:xfrm>
            <a:custGeom>
              <a:avLst/>
              <a:gdLst/>
              <a:ahLst/>
              <a:cxnLst/>
              <a:rect l="0" t="0" r="0" b="0"/>
              <a:pathLst>
                <a:path w="58784" h="544711">
                  <a:moveTo>
                    <a:pt x="53633" y="0"/>
                  </a:moveTo>
                  <a:lnTo>
                    <a:pt x="58378" y="0"/>
                  </a:lnTo>
                  <a:lnTo>
                    <a:pt x="58783" y="992"/>
                  </a:lnTo>
                  <a:lnTo>
                    <a:pt x="58059" y="2645"/>
                  </a:lnTo>
                  <a:lnTo>
                    <a:pt x="54507" y="7688"/>
                  </a:lnTo>
                  <a:lnTo>
                    <a:pt x="53892" y="22783"/>
                  </a:lnTo>
                  <a:lnTo>
                    <a:pt x="52812" y="28087"/>
                  </a:lnTo>
                  <a:lnTo>
                    <a:pt x="51099" y="32615"/>
                  </a:lnTo>
                  <a:lnTo>
                    <a:pt x="48964" y="36626"/>
                  </a:lnTo>
                  <a:lnTo>
                    <a:pt x="47541" y="42277"/>
                  </a:lnTo>
                  <a:lnTo>
                    <a:pt x="45959" y="56493"/>
                  </a:lnTo>
                  <a:lnTo>
                    <a:pt x="45256" y="72733"/>
                  </a:lnTo>
                  <a:lnTo>
                    <a:pt x="44805" y="102672"/>
                  </a:lnTo>
                  <a:lnTo>
                    <a:pt x="43775" y="111111"/>
                  </a:lnTo>
                  <a:lnTo>
                    <a:pt x="42094" y="120707"/>
                  </a:lnTo>
                  <a:lnTo>
                    <a:pt x="39981" y="131073"/>
                  </a:lnTo>
                  <a:lnTo>
                    <a:pt x="39566" y="140960"/>
                  </a:lnTo>
                  <a:lnTo>
                    <a:pt x="40282" y="150528"/>
                  </a:lnTo>
                  <a:lnTo>
                    <a:pt x="41752" y="159883"/>
                  </a:lnTo>
                  <a:lnTo>
                    <a:pt x="41740" y="171081"/>
                  </a:lnTo>
                  <a:lnTo>
                    <a:pt x="40738" y="183507"/>
                  </a:lnTo>
                  <a:lnTo>
                    <a:pt x="39077" y="196751"/>
                  </a:lnTo>
                  <a:lnTo>
                    <a:pt x="37970" y="208558"/>
                  </a:lnTo>
                  <a:lnTo>
                    <a:pt x="37231" y="219406"/>
                  </a:lnTo>
                  <a:lnTo>
                    <a:pt x="36739" y="229615"/>
                  </a:lnTo>
                  <a:lnTo>
                    <a:pt x="36192" y="254186"/>
                  </a:lnTo>
                  <a:lnTo>
                    <a:pt x="36046" y="267684"/>
                  </a:lnTo>
                  <a:lnTo>
                    <a:pt x="34956" y="280651"/>
                  </a:lnTo>
                  <a:lnTo>
                    <a:pt x="33236" y="293265"/>
                  </a:lnTo>
                  <a:lnTo>
                    <a:pt x="31096" y="305642"/>
                  </a:lnTo>
                  <a:lnTo>
                    <a:pt x="29669" y="319847"/>
                  </a:lnTo>
                  <a:lnTo>
                    <a:pt x="28719" y="335271"/>
                  </a:lnTo>
                  <a:lnTo>
                    <a:pt x="28084" y="351506"/>
                  </a:lnTo>
                  <a:lnTo>
                    <a:pt x="26668" y="367290"/>
                  </a:lnTo>
                  <a:lnTo>
                    <a:pt x="24731" y="382774"/>
                  </a:lnTo>
                  <a:lnTo>
                    <a:pt x="22447" y="398058"/>
                  </a:lnTo>
                  <a:lnTo>
                    <a:pt x="20923" y="413208"/>
                  </a:lnTo>
                  <a:lnTo>
                    <a:pt x="19908" y="428268"/>
                  </a:lnTo>
                  <a:lnTo>
                    <a:pt x="19231" y="443270"/>
                  </a:lnTo>
                  <a:lnTo>
                    <a:pt x="17787" y="457240"/>
                  </a:lnTo>
                  <a:lnTo>
                    <a:pt x="15831" y="470522"/>
                  </a:lnTo>
                  <a:lnTo>
                    <a:pt x="13533" y="483345"/>
                  </a:lnTo>
                  <a:lnTo>
                    <a:pt x="12002" y="493878"/>
                  </a:lnTo>
                  <a:lnTo>
                    <a:pt x="10300" y="510874"/>
                  </a:lnTo>
                  <a:lnTo>
                    <a:pt x="8853" y="518184"/>
                  </a:lnTo>
                  <a:lnTo>
                    <a:pt x="6895" y="525041"/>
                  </a:lnTo>
                  <a:lnTo>
                    <a:pt x="0" y="54471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MARTInkAnnotation19"/>
            <p:cNvSpPr/>
            <p:nvPr/>
          </p:nvSpPr>
          <p:spPr>
            <a:xfrm>
              <a:off x="2775324" y="3937992"/>
              <a:ext cx="17846" cy="26790"/>
            </a:xfrm>
            <a:custGeom>
              <a:avLst/>
              <a:gdLst/>
              <a:ahLst/>
              <a:cxnLst/>
              <a:rect l="0" t="0" r="0" b="0"/>
              <a:pathLst>
                <a:path w="17846" h="26790">
                  <a:moveTo>
                    <a:pt x="8906" y="26789"/>
                  </a:moveTo>
                  <a:lnTo>
                    <a:pt x="1210" y="26789"/>
                  </a:lnTo>
                  <a:lnTo>
                    <a:pt x="796" y="25797"/>
                  </a:lnTo>
                  <a:lnTo>
                    <a:pt x="519" y="24143"/>
                  </a:lnTo>
                  <a:lnTo>
                    <a:pt x="77" y="19100"/>
                  </a:lnTo>
                  <a:lnTo>
                    <a:pt x="0" y="8746"/>
                  </a:lnTo>
                  <a:lnTo>
                    <a:pt x="982" y="5831"/>
                  </a:lnTo>
                  <a:lnTo>
                    <a:pt x="2630" y="3887"/>
                  </a:lnTo>
                  <a:lnTo>
                    <a:pt x="7666" y="768"/>
                  </a:lnTo>
                  <a:lnTo>
                    <a:pt x="9073" y="512"/>
                  </a:lnTo>
                  <a:lnTo>
                    <a:pt x="11004" y="341"/>
                  </a:lnTo>
                  <a:lnTo>
                    <a:pt x="17845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ARTInkAnnotation20"/>
            <p:cNvSpPr/>
            <p:nvPr/>
          </p:nvSpPr>
          <p:spPr>
            <a:xfrm>
              <a:off x="2963117" y="4161771"/>
              <a:ext cx="268057" cy="526315"/>
            </a:xfrm>
            <a:custGeom>
              <a:avLst/>
              <a:gdLst/>
              <a:ahLst/>
              <a:cxnLst/>
              <a:rect l="0" t="0" r="0" b="0"/>
              <a:pathLst>
                <a:path w="268057" h="526315">
                  <a:moveTo>
                    <a:pt x="26707" y="53041"/>
                  </a:moveTo>
                  <a:lnTo>
                    <a:pt x="19010" y="91483"/>
                  </a:lnTo>
                  <a:lnTo>
                    <a:pt x="18136" y="105332"/>
                  </a:lnTo>
                  <a:lnTo>
                    <a:pt x="17877" y="126743"/>
                  </a:lnTo>
                  <a:lnTo>
                    <a:pt x="17800" y="147198"/>
                  </a:lnTo>
                  <a:lnTo>
                    <a:pt x="15133" y="162358"/>
                  </a:lnTo>
                  <a:lnTo>
                    <a:pt x="11631" y="178024"/>
                  </a:lnTo>
                  <a:lnTo>
                    <a:pt x="10074" y="191602"/>
                  </a:lnTo>
                  <a:lnTo>
                    <a:pt x="9382" y="206898"/>
                  </a:lnTo>
                  <a:lnTo>
                    <a:pt x="8938" y="236229"/>
                  </a:lnTo>
                  <a:lnTo>
                    <a:pt x="7908" y="244619"/>
                  </a:lnTo>
                  <a:lnTo>
                    <a:pt x="6229" y="254182"/>
                  </a:lnTo>
                  <a:lnTo>
                    <a:pt x="4116" y="264525"/>
                  </a:lnTo>
                  <a:lnTo>
                    <a:pt x="2708" y="274398"/>
                  </a:lnTo>
                  <a:lnTo>
                    <a:pt x="1768" y="283956"/>
                  </a:lnTo>
                  <a:lnTo>
                    <a:pt x="1142" y="293305"/>
                  </a:lnTo>
                  <a:lnTo>
                    <a:pt x="725" y="303506"/>
                  </a:lnTo>
                  <a:lnTo>
                    <a:pt x="137" y="335833"/>
                  </a:lnTo>
                  <a:lnTo>
                    <a:pt x="0" y="355336"/>
                  </a:lnTo>
                  <a:lnTo>
                    <a:pt x="957" y="364703"/>
                  </a:lnTo>
                  <a:lnTo>
                    <a:pt x="2588" y="373926"/>
                  </a:lnTo>
                  <a:lnTo>
                    <a:pt x="4668" y="383050"/>
                  </a:lnTo>
                  <a:lnTo>
                    <a:pt x="6980" y="398480"/>
                  </a:lnTo>
                  <a:lnTo>
                    <a:pt x="8007" y="411952"/>
                  </a:lnTo>
                  <a:lnTo>
                    <a:pt x="8464" y="424554"/>
                  </a:lnTo>
                  <a:lnTo>
                    <a:pt x="8797" y="451300"/>
                  </a:lnTo>
                  <a:lnTo>
                    <a:pt x="8823" y="459315"/>
                  </a:lnTo>
                  <a:lnTo>
                    <a:pt x="8829" y="437938"/>
                  </a:lnTo>
                  <a:lnTo>
                    <a:pt x="9822" y="433663"/>
                  </a:lnTo>
                  <a:lnTo>
                    <a:pt x="14972" y="421913"/>
                  </a:lnTo>
                  <a:lnTo>
                    <a:pt x="16939" y="406304"/>
                  </a:lnTo>
                  <a:lnTo>
                    <a:pt x="17400" y="394924"/>
                  </a:lnTo>
                  <a:lnTo>
                    <a:pt x="20253" y="380607"/>
                  </a:lnTo>
                  <a:lnTo>
                    <a:pt x="23838" y="364321"/>
                  </a:lnTo>
                  <a:lnTo>
                    <a:pt x="24795" y="355811"/>
                  </a:lnTo>
                  <a:lnTo>
                    <a:pt x="25432" y="347161"/>
                  </a:lnTo>
                  <a:lnTo>
                    <a:pt x="25857" y="337426"/>
                  </a:lnTo>
                  <a:lnTo>
                    <a:pt x="26329" y="316025"/>
                  </a:lnTo>
                  <a:lnTo>
                    <a:pt x="26673" y="243400"/>
                  </a:lnTo>
                  <a:lnTo>
                    <a:pt x="27678" y="231541"/>
                  </a:lnTo>
                  <a:lnTo>
                    <a:pt x="29341" y="218674"/>
                  </a:lnTo>
                  <a:lnTo>
                    <a:pt x="31442" y="205135"/>
                  </a:lnTo>
                  <a:lnTo>
                    <a:pt x="32843" y="193132"/>
                  </a:lnTo>
                  <a:lnTo>
                    <a:pt x="33777" y="182154"/>
                  </a:lnTo>
                  <a:lnTo>
                    <a:pt x="34400" y="171858"/>
                  </a:lnTo>
                  <a:lnTo>
                    <a:pt x="36802" y="161026"/>
                  </a:lnTo>
                  <a:lnTo>
                    <a:pt x="40389" y="149835"/>
                  </a:lnTo>
                  <a:lnTo>
                    <a:pt x="48679" y="127811"/>
                  </a:lnTo>
                  <a:lnTo>
                    <a:pt x="55674" y="108100"/>
                  </a:lnTo>
                  <a:lnTo>
                    <a:pt x="59923" y="98677"/>
                  </a:lnTo>
                  <a:lnTo>
                    <a:pt x="64742" y="89418"/>
                  </a:lnTo>
                  <a:lnTo>
                    <a:pt x="74401" y="72185"/>
                  </a:lnTo>
                  <a:lnTo>
                    <a:pt x="82004" y="57912"/>
                  </a:lnTo>
                  <a:lnTo>
                    <a:pt x="86415" y="51327"/>
                  </a:lnTo>
                  <a:lnTo>
                    <a:pt x="91343" y="44953"/>
                  </a:lnTo>
                  <a:lnTo>
                    <a:pt x="96614" y="38719"/>
                  </a:lnTo>
                  <a:lnTo>
                    <a:pt x="102114" y="33571"/>
                  </a:lnTo>
                  <a:lnTo>
                    <a:pt x="107768" y="29147"/>
                  </a:lnTo>
                  <a:lnTo>
                    <a:pt x="113523" y="25205"/>
                  </a:lnTo>
                  <a:lnTo>
                    <a:pt x="119347" y="21585"/>
                  </a:lnTo>
                  <a:lnTo>
                    <a:pt x="125215" y="18180"/>
                  </a:lnTo>
                  <a:lnTo>
                    <a:pt x="137033" y="11750"/>
                  </a:lnTo>
                  <a:lnTo>
                    <a:pt x="148907" y="5586"/>
                  </a:lnTo>
                  <a:lnTo>
                    <a:pt x="153861" y="3544"/>
                  </a:lnTo>
                  <a:lnTo>
                    <a:pt x="162014" y="1277"/>
                  </a:lnTo>
                  <a:lnTo>
                    <a:pt x="168948" y="269"/>
                  </a:lnTo>
                  <a:lnTo>
                    <a:pt x="172188" y="0"/>
                  </a:lnTo>
                  <a:lnTo>
                    <a:pt x="175341" y="813"/>
                  </a:lnTo>
                  <a:lnTo>
                    <a:pt x="181493" y="4362"/>
                  </a:lnTo>
                  <a:lnTo>
                    <a:pt x="185517" y="5706"/>
                  </a:lnTo>
                  <a:lnTo>
                    <a:pt x="190186" y="6601"/>
                  </a:lnTo>
                  <a:lnTo>
                    <a:pt x="195285" y="7198"/>
                  </a:lnTo>
                  <a:lnTo>
                    <a:pt x="199678" y="9581"/>
                  </a:lnTo>
                  <a:lnTo>
                    <a:pt x="207207" y="17520"/>
                  </a:lnTo>
                  <a:lnTo>
                    <a:pt x="213864" y="27663"/>
                  </a:lnTo>
                  <a:lnTo>
                    <a:pt x="220134" y="39777"/>
                  </a:lnTo>
                  <a:lnTo>
                    <a:pt x="226231" y="55083"/>
                  </a:lnTo>
                  <a:lnTo>
                    <a:pt x="228254" y="63333"/>
                  </a:lnTo>
                  <a:lnTo>
                    <a:pt x="229603" y="71808"/>
                  </a:lnTo>
                  <a:lnTo>
                    <a:pt x="230502" y="80435"/>
                  </a:lnTo>
                  <a:lnTo>
                    <a:pt x="231101" y="90155"/>
                  </a:lnTo>
                  <a:lnTo>
                    <a:pt x="231768" y="111539"/>
                  </a:lnTo>
                  <a:lnTo>
                    <a:pt x="232938" y="122797"/>
                  </a:lnTo>
                  <a:lnTo>
                    <a:pt x="234712" y="134272"/>
                  </a:lnTo>
                  <a:lnTo>
                    <a:pt x="236888" y="145890"/>
                  </a:lnTo>
                  <a:lnTo>
                    <a:pt x="238338" y="157605"/>
                  </a:lnTo>
                  <a:lnTo>
                    <a:pt x="239305" y="169383"/>
                  </a:lnTo>
                  <a:lnTo>
                    <a:pt x="239949" y="181204"/>
                  </a:lnTo>
                  <a:lnTo>
                    <a:pt x="240666" y="204921"/>
                  </a:lnTo>
                  <a:lnTo>
                    <a:pt x="241126" y="247745"/>
                  </a:lnTo>
                  <a:lnTo>
                    <a:pt x="240171" y="258250"/>
                  </a:lnTo>
                  <a:lnTo>
                    <a:pt x="238540" y="269222"/>
                  </a:lnTo>
                  <a:lnTo>
                    <a:pt x="236460" y="280506"/>
                  </a:lnTo>
                  <a:lnTo>
                    <a:pt x="235074" y="291004"/>
                  </a:lnTo>
                  <a:lnTo>
                    <a:pt x="234149" y="300980"/>
                  </a:lnTo>
                  <a:lnTo>
                    <a:pt x="233533" y="310607"/>
                  </a:lnTo>
                  <a:lnTo>
                    <a:pt x="233122" y="320994"/>
                  </a:lnTo>
                  <a:lnTo>
                    <a:pt x="232543" y="353582"/>
                  </a:lnTo>
                  <a:lnTo>
                    <a:pt x="232309" y="435656"/>
                  </a:lnTo>
                  <a:lnTo>
                    <a:pt x="233300" y="446032"/>
                  </a:lnTo>
                  <a:lnTo>
                    <a:pt x="234953" y="456918"/>
                  </a:lnTo>
                  <a:lnTo>
                    <a:pt x="237048" y="468144"/>
                  </a:lnTo>
                  <a:lnTo>
                    <a:pt x="239438" y="478605"/>
                  </a:lnTo>
                  <a:lnTo>
                    <a:pt x="242025" y="488554"/>
                  </a:lnTo>
                  <a:lnTo>
                    <a:pt x="244743" y="498165"/>
                  </a:lnTo>
                  <a:lnTo>
                    <a:pt x="250410" y="511488"/>
                  </a:lnTo>
                  <a:lnTo>
                    <a:pt x="253313" y="516430"/>
                  </a:lnTo>
                  <a:lnTo>
                    <a:pt x="256240" y="519725"/>
                  </a:lnTo>
                  <a:lnTo>
                    <a:pt x="259185" y="521922"/>
                  </a:lnTo>
                  <a:lnTo>
                    <a:pt x="268056" y="526314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Current can be measured in a unit called an Ampere (A).  </a:t>
            </a:r>
          </a:p>
          <a:p>
            <a:endParaRPr lang="en-US" dirty="0" smtClean="0"/>
          </a:p>
          <a:p>
            <a:r>
              <a:rPr lang="en-US" dirty="0" smtClean="0"/>
              <a:t>You may have heard of “Amps” – Ex?</a:t>
            </a:r>
          </a:p>
          <a:p>
            <a:endParaRPr lang="en-US" dirty="0" smtClean="0"/>
          </a:p>
          <a:p>
            <a:r>
              <a:rPr lang="en-US" dirty="0" err="1" smtClean="0"/>
              <a:t>mA</a:t>
            </a:r>
            <a:r>
              <a:rPr lang="en-US" dirty="0" smtClean="0"/>
              <a:t> = </a:t>
            </a:r>
            <a:r>
              <a:rPr lang="en-US" dirty="0" err="1" smtClean="0"/>
              <a:t>milliampere</a:t>
            </a:r>
            <a:r>
              <a:rPr lang="en-US" dirty="0" smtClean="0"/>
              <a:t> = one-thousandth of an Ampere.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be able to measure current with something called an ammeter.  </a:t>
            </a:r>
          </a:p>
          <a:p>
            <a:r>
              <a:rPr lang="en-US" dirty="0" smtClean="0"/>
              <a:t>The device allows current to pass through it without altering the resistance of the circuit very much.</a:t>
            </a:r>
          </a:p>
          <a:p>
            <a:r>
              <a:rPr lang="en-US" dirty="0" smtClean="0"/>
              <a:t>How do you think we</a:t>
            </a:r>
          </a:p>
          <a:p>
            <a:pPr>
              <a:buNone/>
            </a:pPr>
            <a:r>
              <a:rPr lang="en-US" dirty="0" smtClean="0"/>
              <a:t>will hook up our ammeters </a:t>
            </a:r>
          </a:p>
          <a:p>
            <a:pPr>
              <a:buNone/>
            </a:pPr>
            <a:r>
              <a:rPr lang="en-US" dirty="0" smtClean="0"/>
              <a:t>to our circuits?</a:t>
            </a:r>
            <a:endParaRPr lang="en-US" dirty="0"/>
          </a:p>
        </p:txBody>
      </p:sp>
      <p:pic>
        <p:nvPicPr>
          <p:cNvPr id="4" name="Picture 3" descr="http://sub.allaboutcircuits.com/images/quiz/01699x0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48000"/>
            <a:ext cx="4876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have said that resistance is an obstacle to the current in a circuit.</a:t>
            </a:r>
          </a:p>
          <a:p>
            <a:endParaRPr lang="en-US" dirty="0" smtClean="0"/>
          </a:p>
          <a:p>
            <a:r>
              <a:rPr lang="en-US" dirty="0" smtClean="0"/>
              <a:t>One obstacle has been a bulb.  Can you think of another one?</a:t>
            </a:r>
          </a:p>
          <a:p>
            <a:endParaRPr lang="en-US" dirty="0" smtClean="0"/>
          </a:p>
          <a:p>
            <a:r>
              <a:rPr lang="en-US" dirty="0" smtClean="0"/>
              <a:t>We can use resistors in our circuits rather than bulbs.  These are created to have the same resistance, no matter the current, unlike a bulb.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Ammeter: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Resistor: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050" dirty="0" smtClean="0">
                <a:hlinkClick r:id="rId2"/>
              </a:rPr>
              <a:t>http://www.stmary.ws/highschool/physics/home/animations3/electricity/metersCircuits.html</a:t>
            </a:r>
            <a:endParaRPr lang="en-US" sz="105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and 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/>
          <a:lstStyle/>
          <a:p>
            <a:r>
              <a:rPr lang="en-US" dirty="0" smtClean="0"/>
              <a:t>Whenever circuit elements are connected, they form a node.</a:t>
            </a:r>
          </a:p>
          <a:p>
            <a:endParaRPr lang="en-US" dirty="0" smtClean="0"/>
          </a:p>
          <a:p>
            <a:r>
              <a:rPr lang="en-US" dirty="0" smtClean="0"/>
              <a:t>Exp. 5.5</a:t>
            </a:r>
          </a:p>
          <a:p>
            <a:pPr lvl="1"/>
            <a:r>
              <a:rPr lang="en-US" dirty="0" smtClean="0"/>
              <a:t>Identify all the nodes in the circuit.</a:t>
            </a:r>
          </a:p>
          <a:p>
            <a:pPr lvl="1"/>
            <a:r>
              <a:rPr lang="en-US" dirty="0" smtClean="0"/>
              <a:t>Find the current into and out of each node.</a:t>
            </a:r>
          </a:p>
          <a:p>
            <a:pPr lvl="1"/>
            <a:r>
              <a:rPr lang="en-US" dirty="0" smtClean="0"/>
              <a:t>How does the current into a node compare to the current out of the node?</a:t>
            </a:r>
          </a:p>
          <a:p>
            <a:pPr lvl="1"/>
            <a:r>
              <a:rPr lang="en-US" dirty="0" smtClean="0"/>
              <a:t>How might you express this mathematically?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2663</TotalTime>
  <Words>1240</Words>
  <Application>Microsoft Office PowerPoint</Application>
  <PresentationFormat>On-screen Show (4:3)</PresentationFormat>
  <Paragraphs>176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Civic</vt:lpstr>
      <vt:lpstr>Circuits  Section 4</vt:lpstr>
      <vt:lpstr>Series and Parallel</vt:lpstr>
      <vt:lpstr>Consequences</vt:lpstr>
      <vt:lpstr>Current</vt:lpstr>
      <vt:lpstr>Current</vt:lpstr>
      <vt:lpstr>Current</vt:lpstr>
      <vt:lpstr>Resistance</vt:lpstr>
      <vt:lpstr>Symbols</vt:lpstr>
      <vt:lpstr>Current and Junctions</vt:lpstr>
      <vt:lpstr>Quick Quiz 1</vt:lpstr>
      <vt:lpstr>Quick Quiz 2</vt:lpstr>
      <vt:lpstr>Kirchhoff’s First Rule</vt:lpstr>
      <vt:lpstr>Slide 13</vt:lpstr>
      <vt:lpstr>Inside a circuit</vt:lpstr>
      <vt:lpstr>Inside a circuit</vt:lpstr>
      <vt:lpstr>Inside a circuit</vt:lpstr>
      <vt:lpstr>Inside a circuit</vt:lpstr>
      <vt:lpstr>Slide 18</vt:lpstr>
      <vt:lpstr>Chapter 23</vt:lpstr>
      <vt:lpstr>More Chapter 23</vt:lpstr>
      <vt:lpstr>Current and Voltage</vt:lpstr>
      <vt:lpstr>Chapter 23</vt:lpstr>
      <vt:lpstr>Ohm’s Law</vt:lpstr>
      <vt:lpstr>Ohm’s Law</vt:lpstr>
      <vt:lpstr>Ohm’s Law</vt:lpstr>
      <vt:lpstr>Questions</vt:lpstr>
      <vt:lpstr>Ohm’s Law</vt:lpstr>
      <vt:lpstr>AC/DC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Circuits  Section 4</dc:title>
  <dc:creator>Rebekah Randall</dc:creator>
  <cp:lastModifiedBy>Randall, Rebekah</cp:lastModifiedBy>
  <cp:revision>38</cp:revision>
  <dcterms:created xsi:type="dcterms:W3CDTF">2009-10-12T12:19:07Z</dcterms:created>
  <dcterms:modified xsi:type="dcterms:W3CDTF">2011-09-22T18:32:53Z</dcterms:modified>
</cp:coreProperties>
</file>